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1156" r:id="rId5"/>
    <p:sldId id="1158" r:id="rId6"/>
    <p:sldId id="1174" r:id="rId7"/>
    <p:sldId id="1175" r:id="rId8"/>
    <p:sldId id="1157" r:id="rId9"/>
    <p:sldId id="1173" r:id="rId10"/>
    <p:sldId id="1176" r:id="rId11"/>
    <p:sldId id="1177" r:id="rId12"/>
    <p:sldId id="1178" r:id="rId13"/>
    <p:sldId id="1179" r:id="rId14"/>
    <p:sldId id="1189" r:id="rId15"/>
    <p:sldId id="1180" r:id="rId16"/>
    <p:sldId id="1181" r:id="rId17"/>
    <p:sldId id="1187" r:id="rId18"/>
    <p:sldId id="1183" r:id="rId19"/>
    <p:sldId id="1185" r:id="rId20"/>
    <p:sldId id="1186" r:id="rId21"/>
    <p:sldId id="1188" r:id="rId22"/>
    <p:sldId id="1172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A8222-EB92-DD4E-9BD5-B7BB4B369884}" name="Patricia Elena Nunez Soto" initials="PS" userId="S::pnunezs@anid.cl::5c2caee8-167b-441f-80a0-349d7e9133b8" providerId="AD"/>
  <p188:author id="{D7A6B45D-0A8B-BD8F-A920-D7C1E4EC5D64}" name="Geraldine Kerneur Brucher" initials="GB" userId="S::gkerneurb@anid.cl::20966f08-fa74-439d-91df-3dc45115ad81" providerId="AD"/>
  <p188:author id="{8463686C-8A5D-7B86-BF16-9F1958AFE46C}" name="Cristian Alberto Undurraga Sanhueza" initials="CS" userId="S::cundurraga@conicyt.cl::d8ed1c76-fc3a-4a2d-a627-7084aa3444b6" providerId="AD"/>
  <p188:author id="{F287BAB0-824C-9B37-55D7-DEBA85925AE4}" name="Susana Andrea Celis Ramirez" initials="SR" userId="S::scelis@anid.cl::3edfd271-495e-485a-acbc-2d22ac69f4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4677"/>
    <a:srgbClr val="E94860"/>
    <a:srgbClr val="FF914D"/>
    <a:srgbClr val="C26DBC"/>
    <a:srgbClr val="3E89BC"/>
    <a:srgbClr val="1D7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E288E-9104-9CBA-FA6C-14F7713FA6D5}" v="622" dt="2024-08-27T14:16:14.139"/>
    <p1510:client id="{08C7852B-8742-3EBB-E850-0B8D4D853C8B}" v="1157" dt="2024-08-28T16:01:00.477"/>
    <p1510:client id="{122CE682-5630-9103-501D-464586BABB23}" v="5" dt="2024-08-27T13:22:58.483"/>
    <p1510:client id="{188F42D6-1B38-46E9-200B-9449C05B0A24}" v="107" dt="2024-08-27T13:51:42.149"/>
    <p1510:client id="{21B3189A-446B-9564-2D8E-002AB850F945}" v="290" dt="2024-08-28T17:52:17.315"/>
    <p1510:client id="{24AC4337-FF12-A995-CD9E-53C573B3CED0}" v="276" dt="2024-08-28T19:01:49.346"/>
    <p1510:client id="{42CA546A-9BB2-4E12-A956-0C891F439032}" v="1306" dt="2024-08-28T16:04:04.672"/>
    <p1510:client id="{49D7DFE3-61D7-46A1-8EFB-4C534B576595}" v="1552" dt="2024-08-28T18:31:21.511"/>
    <p1510:client id="{68E9C334-FCCC-0FDC-5E35-2FDB0B3BFF13}" v="1461" dt="2024-08-27T16:53:55.087"/>
    <p1510:client id="{72305276-05CD-2250-C9BF-E1FBA7680FA3}" v="266" dt="2024-08-27T19:08:53.504"/>
    <p1510:client id="{7C59A80F-AA59-48AE-9F5A-5BFDB71ABE87}" v="1834" dt="2024-08-26T22:07:26.233"/>
    <p1510:client id="{90CD5BA8-94F7-4045-84BA-9E23ADA79BA3}" v="15" dt="2024-08-27T15:09:21.097"/>
    <p1510:client id="{A7161E96-B995-DA20-FC2E-DA6443CD8CD6}" v="159" dt="2024-08-28T18:03:52.431"/>
    <p1510:client id="{A9E6ED4B-562E-ABAD-DEE8-891A1D5ADA4A}" v="689" dt="2024-08-28T15:22:23.226"/>
    <p1510:client id="{BB66AC57-3BF5-8BA3-8D57-AAB21E80EAB4}" v="20" dt="2024-08-27T14:28:30.289"/>
    <p1510:client id="{C3419E52-D712-AA76-3401-18089BFE546A}" v="3" dt="2024-08-28T17:48:49.148"/>
    <p1510:client id="{C48F3684-25DB-FF5D-2D11-5402D17077ED}" v="2934" dt="2024-08-28T16:30:05.708"/>
    <p1510:client id="{D9B2C386-5F65-4DC3-AF01-B57DCDE414D9}" v="2050" dt="2024-08-26T21:44:31.175"/>
    <p1510:client id="{DF575FD5-421E-C252-072A-B3A6DB507E14}" v="2136" dt="2024-08-28T19:04:16.413"/>
    <p1510:client id="{F85762F4-808E-603E-7970-1ACF8683A495}" v="54" dt="2024-08-28T14:09:50.8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D0DDE-E9FC-476F-AC9F-3EC0F5330D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197BCED-7436-462B-B0F9-4FF09586BAAA}">
      <dgm:prSet phldrT="[Texto]"/>
      <dgm:spPr/>
      <dgm:t>
        <a:bodyPr/>
        <a:lstStyle/>
        <a:p>
          <a:r>
            <a:rPr lang="es-MX" dirty="0"/>
            <a:t>Magíster</a:t>
          </a:r>
          <a:endParaRPr lang="es-CL" dirty="0"/>
        </a:p>
      </dgm:t>
    </dgm:pt>
    <dgm:pt modelId="{DF966658-E5B2-4842-A8D5-72858EB5E1D1}" type="parTrans" cxnId="{09706224-7ED8-463A-8930-9199A78AEC58}">
      <dgm:prSet/>
      <dgm:spPr/>
      <dgm:t>
        <a:bodyPr/>
        <a:lstStyle/>
        <a:p>
          <a:endParaRPr lang="es-CL"/>
        </a:p>
      </dgm:t>
    </dgm:pt>
    <dgm:pt modelId="{D55CDBFC-1F37-49AA-ACFD-EB2F6B5059FA}" type="sibTrans" cxnId="{09706224-7ED8-463A-8930-9199A78AEC58}">
      <dgm:prSet/>
      <dgm:spPr/>
      <dgm:t>
        <a:bodyPr/>
        <a:lstStyle/>
        <a:p>
          <a:endParaRPr lang="es-CL"/>
        </a:p>
      </dgm:t>
    </dgm:pt>
    <dgm:pt modelId="{BF3BAFB4-3074-44C3-8F76-24B5F67504DF}">
      <dgm:prSet phldrT="[Texto]"/>
      <dgm:spPr/>
      <dgm:t>
        <a:bodyPr/>
        <a:lstStyle/>
        <a:p>
          <a:r>
            <a:rPr lang="es-MX" dirty="0"/>
            <a:t>Doctorado</a:t>
          </a:r>
          <a:endParaRPr lang="es-CL" dirty="0"/>
        </a:p>
      </dgm:t>
    </dgm:pt>
    <dgm:pt modelId="{988E982B-2EC0-45F9-92B6-EB9A9A67683D}" type="parTrans" cxnId="{30B98141-ADD7-4187-B90F-46FB248375E5}">
      <dgm:prSet/>
      <dgm:spPr/>
      <dgm:t>
        <a:bodyPr/>
        <a:lstStyle/>
        <a:p>
          <a:endParaRPr lang="es-CL"/>
        </a:p>
      </dgm:t>
    </dgm:pt>
    <dgm:pt modelId="{EB4A54B4-9D1C-4817-9DE5-8D376F6414AD}" type="sibTrans" cxnId="{30B98141-ADD7-4187-B90F-46FB248375E5}">
      <dgm:prSet/>
      <dgm:spPr/>
      <dgm:t>
        <a:bodyPr/>
        <a:lstStyle/>
        <a:p>
          <a:endParaRPr lang="es-CL"/>
        </a:p>
      </dgm:t>
    </dgm:pt>
    <dgm:pt modelId="{A8C74B12-2A7E-416E-94D7-C6270DBE9D7A}">
      <dgm:prSet phldrT="[Texto]"/>
      <dgm:spPr/>
      <dgm:t>
        <a:bodyPr/>
        <a:lstStyle/>
        <a:p>
          <a:r>
            <a:rPr lang="es-MX" dirty="0"/>
            <a:t>Postdoctorado</a:t>
          </a:r>
          <a:endParaRPr lang="es-CL" dirty="0"/>
        </a:p>
      </dgm:t>
    </dgm:pt>
    <dgm:pt modelId="{4F3CE1CE-F32C-4C15-9430-C46B3DF10C04}" type="parTrans" cxnId="{0426AD26-51CB-47FA-8372-9B255DCEF346}">
      <dgm:prSet/>
      <dgm:spPr/>
      <dgm:t>
        <a:bodyPr/>
        <a:lstStyle/>
        <a:p>
          <a:endParaRPr lang="es-CL"/>
        </a:p>
      </dgm:t>
    </dgm:pt>
    <dgm:pt modelId="{92065362-1A42-4159-8E4D-BD903514062B}" type="sibTrans" cxnId="{0426AD26-51CB-47FA-8372-9B255DCEF346}">
      <dgm:prSet/>
      <dgm:spPr/>
      <dgm:t>
        <a:bodyPr/>
        <a:lstStyle/>
        <a:p>
          <a:endParaRPr lang="es-CL"/>
        </a:p>
      </dgm:t>
    </dgm:pt>
    <dgm:pt modelId="{02AA35C1-28C0-4128-8377-850FEB1EC400}" type="pres">
      <dgm:prSet presAssocID="{3DBD0DDE-E9FC-476F-AC9F-3EC0F5330D67}" presName="Name0" presStyleCnt="0">
        <dgm:presLayoutVars>
          <dgm:chMax val="7"/>
          <dgm:chPref val="7"/>
          <dgm:dir/>
        </dgm:presLayoutVars>
      </dgm:prSet>
      <dgm:spPr/>
    </dgm:pt>
    <dgm:pt modelId="{C230622C-B44C-431C-B525-A6D4E6DE9FCF}" type="pres">
      <dgm:prSet presAssocID="{3DBD0DDE-E9FC-476F-AC9F-3EC0F5330D67}" presName="Name1" presStyleCnt="0"/>
      <dgm:spPr/>
    </dgm:pt>
    <dgm:pt modelId="{6E3D7036-4123-4A15-A08F-DA95390B9B7A}" type="pres">
      <dgm:prSet presAssocID="{3DBD0DDE-E9FC-476F-AC9F-3EC0F5330D67}" presName="cycle" presStyleCnt="0"/>
      <dgm:spPr/>
    </dgm:pt>
    <dgm:pt modelId="{3FB3DBDB-6531-40A9-8329-9086F623D3D3}" type="pres">
      <dgm:prSet presAssocID="{3DBD0DDE-E9FC-476F-AC9F-3EC0F5330D67}" presName="srcNode" presStyleLbl="node1" presStyleIdx="0" presStyleCnt="3"/>
      <dgm:spPr/>
    </dgm:pt>
    <dgm:pt modelId="{31FDEFFC-8BC1-4FB2-8218-D782F36F5CDE}" type="pres">
      <dgm:prSet presAssocID="{3DBD0DDE-E9FC-476F-AC9F-3EC0F5330D67}" presName="conn" presStyleLbl="parChTrans1D2" presStyleIdx="0" presStyleCnt="1"/>
      <dgm:spPr/>
    </dgm:pt>
    <dgm:pt modelId="{575C5C71-5829-40B0-BCD9-22A05B9E4CF5}" type="pres">
      <dgm:prSet presAssocID="{3DBD0DDE-E9FC-476F-AC9F-3EC0F5330D67}" presName="extraNode" presStyleLbl="node1" presStyleIdx="0" presStyleCnt="3"/>
      <dgm:spPr/>
    </dgm:pt>
    <dgm:pt modelId="{97813422-ECBE-4973-8453-FCBAEB5183A1}" type="pres">
      <dgm:prSet presAssocID="{3DBD0DDE-E9FC-476F-AC9F-3EC0F5330D67}" presName="dstNode" presStyleLbl="node1" presStyleIdx="0" presStyleCnt="3"/>
      <dgm:spPr/>
    </dgm:pt>
    <dgm:pt modelId="{66C332FB-A327-44CF-BA41-3010BF23DA19}" type="pres">
      <dgm:prSet presAssocID="{1197BCED-7436-462B-B0F9-4FF09586BAAA}" presName="text_1" presStyleLbl="node1" presStyleIdx="0" presStyleCnt="3">
        <dgm:presLayoutVars>
          <dgm:bulletEnabled val="1"/>
        </dgm:presLayoutVars>
      </dgm:prSet>
      <dgm:spPr/>
    </dgm:pt>
    <dgm:pt modelId="{EF35DC32-06B5-42EB-B3AB-AB209131BE28}" type="pres">
      <dgm:prSet presAssocID="{1197BCED-7436-462B-B0F9-4FF09586BAAA}" presName="accent_1" presStyleCnt="0"/>
      <dgm:spPr/>
    </dgm:pt>
    <dgm:pt modelId="{2BF3A530-048B-4CA2-8C25-7980BD733F50}" type="pres">
      <dgm:prSet presAssocID="{1197BCED-7436-462B-B0F9-4FF09586BAAA}" presName="accentRepeatNode" presStyleLbl="solidFgAcc1" presStyleIdx="0" presStyleCnt="3"/>
      <dgm:spPr/>
    </dgm:pt>
    <dgm:pt modelId="{40BCBD4E-9E72-47EF-BBC8-F6F956F2EB85}" type="pres">
      <dgm:prSet presAssocID="{BF3BAFB4-3074-44C3-8F76-24B5F67504DF}" presName="text_2" presStyleLbl="node1" presStyleIdx="1" presStyleCnt="3">
        <dgm:presLayoutVars>
          <dgm:bulletEnabled val="1"/>
        </dgm:presLayoutVars>
      </dgm:prSet>
      <dgm:spPr/>
    </dgm:pt>
    <dgm:pt modelId="{3632131B-0A8E-4288-BECB-48CFADE0824A}" type="pres">
      <dgm:prSet presAssocID="{BF3BAFB4-3074-44C3-8F76-24B5F67504DF}" presName="accent_2" presStyleCnt="0"/>
      <dgm:spPr/>
    </dgm:pt>
    <dgm:pt modelId="{664939EE-371E-4CD4-A3A7-28657BC30F26}" type="pres">
      <dgm:prSet presAssocID="{BF3BAFB4-3074-44C3-8F76-24B5F67504DF}" presName="accentRepeatNode" presStyleLbl="solidFgAcc1" presStyleIdx="1" presStyleCnt="3"/>
      <dgm:spPr/>
    </dgm:pt>
    <dgm:pt modelId="{7ECE431E-7171-4C43-B74D-BEBFBE09F043}" type="pres">
      <dgm:prSet presAssocID="{A8C74B12-2A7E-416E-94D7-C6270DBE9D7A}" presName="text_3" presStyleLbl="node1" presStyleIdx="2" presStyleCnt="3">
        <dgm:presLayoutVars>
          <dgm:bulletEnabled val="1"/>
        </dgm:presLayoutVars>
      </dgm:prSet>
      <dgm:spPr/>
    </dgm:pt>
    <dgm:pt modelId="{E7BF79B0-C756-40BA-A145-3B98F162960C}" type="pres">
      <dgm:prSet presAssocID="{A8C74B12-2A7E-416E-94D7-C6270DBE9D7A}" presName="accent_3" presStyleCnt="0"/>
      <dgm:spPr/>
    </dgm:pt>
    <dgm:pt modelId="{7932AAA1-860F-4DCA-94F2-5EAD89310F09}" type="pres">
      <dgm:prSet presAssocID="{A8C74B12-2A7E-416E-94D7-C6270DBE9D7A}" presName="accentRepeatNode" presStyleLbl="solidFgAcc1" presStyleIdx="2" presStyleCnt="3"/>
      <dgm:spPr/>
    </dgm:pt>
  </dgm:ptLst>
  <dgm:cxnLst>
    <dgm:cxn modelId="{29E3480A-DFB7-4F63-95D2-9DD9273C8D1C}" type="presOf" srcId="{BF3BAFB4-3074-44C3-8F76-24B5F67504DF}" destId="{40BCBD4E-9E72-47EF-BBC8-F6F956F2EB85}" srcOrd="0" destOrd="0" presId="urn:microsoft.com/office/officeart/2008/layout/VerticalCurvedList"/>
    <dgm:cxn modelId="{09706224-7ED8-463A-8930-9199A78AEC58}" srcId="{3DBD0DDE-E9FC-476F-AC9F-3EC0F5330D67}" destId="{1197BCED-7436-462B-B0F9-4FF09586BAAA}" srcOrd="0" destOrd="0" parTransId="{DF966658-E5B2-4842-A8D5-72858EB5E1D1}" sibTransId="{D55CDBFC-1F37-49AA-ACFD-EB2F6B5059FA}"/>
    <dgm:cxn modelId="{0F38F624-2C16-42B9-8406-4734B23382AD}" type="presOf" srcId="{A8C74B12-2A7E-416E-94D7-C6270DBE9D7A}" destId="{7ECE431E-7171-4C43-B74D-BEBFBE09F043}" srcOrd="0" destOrd="0" presId="urn:microsoft.com/office/officeart/2008/layout/VerticalCurvedList"/>
    <dgm:cxn modelId="{0426AD26-51CB-47FA-8372-9B255DCEF346}" srcId="{3DBD0DDE-E9FC-476F-AC9F-3EC0F5330D67}" destId="{A8C74B12-2A7E-416E-94D7-C6270DBE9D7A}" srcOrd="2" destOrd="0" parTransId="{4F3CE1CE-F32C-4C15-9430-C46B3DF10C04}" sibTransId="{92065362-1A42-4159-8E4D-BD903514062B}"/>
    <dgm:cxn modelId="{B3C3FE32-3C38-4A26-A72D-D6F34849BA80}" type="presOf" srcId="{1197BCED-7436-462B-B0F9-4FF09586BAAA}" destId="{66C332FB-A327-44CF-BA41-3010BF23DA19}" srcOrd="0" destOrd="0" presId="urn:microsoft.com/office/officeart/2008/layout/VerticalCurvedList"/>
    <dgm:cxn modelId="{30B98141-ADD7-4187-B90F-46FB248375E5}" srcId="{3DBD0DDE-E9FC-476F-AC9F-3EC0F5330D67}" destId="{BF3BAFB4-3074-44C3-8F76-24B5F67504DF}" srcOrd="1" destOrd="0" parTransId="{988E982B-2EC0-45F9-92B6-EB9A9A67683D}" sibTransId="{EB4A54B4-9D1C-4817-9DE5-8D376F6414AD}"/>
    <dgm:cxn modelId="{36E1AEC6-3311-4071-AD29-C748ECB39C72}" type="presOf" srcId="{D55CDBFC-1F37-49AA-ACFD-EB2F6B5059FA}" destId="{31FDEFFC-8BC1-4FB2-8218-D782F36F5CDE}" srcOrd="0" destOrd="0" presId="urn:microsoft.com/office/officeart/2008/layout/VerticalCurvedList"/>
    <dgm:cxn modelId="{5933A5D6-8EE9-4BA0-AD02-A6F3BB9EDF02}" type="presOf" srcId="{3DBD0DDE-E9FC-476F-AC9F-3EC0F5330D67}" destId="{02AA35C1-28C0-4128-8377-850FEB1EC400}" srcOrd="0" destOrd="0" presId="urn:microsoft.com/office/officeart/2008/layout/VerticalCurvedList"/>
    <dgm:cxn modelId="{D6C3FE4F-DD7F-4A00-88EF-2813BF5F53C9}" type="presParOf" srcId="{02AA35C1-28C0-4128-8377-850FEB1EC400}" destId="{C230622C-B44C-431C-B525-A6D4E6DE9FCF}" srcOrd="0" destOrd="0" presId="urn:microsoft.com/office/officeart/2008/layout/VerticalCurvedList"/>
    <dgm:cxn modelId="{EF10D33A-35CB-4434-B580-EB8AE017EE2F}" type="presParOf" srcId="{C230622C-B44C-431C-B525-A6D4E6DE9FCF}" destId="{6E3D7036-4123-4A15-A08F-DA95390B9B7A}" srcOrd="0" destOrd="0" presId="urn:microsoft.com/office/officeart/2008/layout/VerticalCurvedList"/>
    <dgm:cxn modelId="{D2938BD8-ADE6-4C4B-AE77-DBAB3B83327E}" type="presParOf" srcId="{6E3D7036-4123-4A15-A08F-DA95390B9B7A}" destId="{3FB3DBDB-6531-40A9-8329-9086F623D3D3}" srcOrd="0" destOrd="0" presId="urn:microsoft.com/office/officeart/2008/layout/VerticalCurvedList"/>
    <dgm:cxn modelId="{594C959F-D92E-4719-9819-C1804073B67A}" type="presParOf" srcId="{6E3D7036-4123-4A15-A08F-DA95390B9B7A}" destId="{31FDEFFC-8BC1-4FB2-8218-D782F36F5CDE}" srcOrd="1" destOrd="0" presId="urn:microsoft.com/office/officeart/2008/layout/VerticalCurvedList"/>
    <dgm:cxn modelId="{6F89CF38-2A98-40E7-8C62-8B1E39EB7D83}" type="presParOf" srcId="{6E3D7036-4123-4A15-A08F-DA95390B9B7A}" destId="{575C5C71-5829-40B0-BCD9-22A05B9E4CF5}" srcOrd="2" destOrd="0" presId="urn:microsoft.com/office/officeart/2008/layout/VerticalCurvedList"/>
    <dgm:cxn modelId="{2B4D5410-5E22-4524-89A2-425D564B7C1B}" type="presParOf" srcId="{6E3D7036-4123-4A15-A08F-DA95390B9B7A}" destId="{97813422-ECBE-4973-8453-FCBAEB5183A1}" srcOrd="3" destOrd="0" presId="urn:microsoft.com/office/officeart/2008/layout/VerticalCurvedList"/>
    <dgm:cxn modelId="{8BE16D28-202B-4FEF-9593-89895914D9F2}" type="presParOf" srcId="{C230622C-B44C-431C-B525-A6D4E6DE9FCF}" destId="{66C332FB-A327-44CF-BA41-3010BF23DA19}" srcOrd="1" destOrd="0" presId="urn:microsoft.com/office/officeart/2008/layout/VerticalCurvedList"/>
    <dgm:cxn modelId="{050597EA-187A-4585-9D68-C0693F059A20}" type="presParOf" srcId="{C230622C-B44C-431C-B525-A6D4E6DE9FCF}" destId="{EF35DC32-06B5-42EB-B3AB-AB209131BE28}" srcOrd="2" destOrd="0" presId="urn:microsoft.com/office/officeart/2008/layout/VerticalCurvedList"/>
    <dgm:cxn modelId="{2A76312E-901C-4841-8869-A5B95130627C}" type="presParOf" srcId="{EF35DC32-06B5-42EB-B3AB-AB209131BE28}" destId="{2BF3A530-048B-4CA2-8C25-7980BD733F50}" srcOrd="0" destOrd="0" presId="urn:microsoft.com/office/officeart/2008/layout/VerticalCurvedList"/>
    <dgm:cxn modelId="{35BB33DB-3E7B-4241-A6BB-FFADD21E9F2A}" type="presParOf" srcId="{C230622C-B44C-431C-B525-A6D4E6DE9FCF}" destId="{40BCBD4E-9E72-47EF-BBC8-F6F956F2EB85}" srcOrd="3" destOrd="0" presId="urn:microsoft.com/office/officeart/2008/layout/VerticalCurvedList"/>
    <dgm:cxn modelId="{A65D18D7-74EC-479F-B53E-CDD28958B345}" type="presParOf" srcId="{C230622C-B44C-431C-B525-A6D4E6DE9FCF}" destId="{3632131B-0A8E-4288-BECB-48CFADE0824A}" srcOrd="4" destOrd="0" presId="urn:microsoft.com/office/officeart/2008/layout/VerticalCurvedList"/>
    <dgm:cxn modelId="{38ADAC31-8060-4A0E-990B-7D27D7CA1761}" type="presParOf" srcId="{3632131B-0A8E-4288-BECB-48CFADE0824A}" destId="{664939EE-371E-4CD4-A3A7-28657BC30F26}" srcOrd="0" destOrd="0" presId="urn:microsoft.com/office/officeart/2008/layout/VerticalCurvedList"/>
    <dgm:cxn modelId="{825111BD-F76B-4262-9A1C-002680FBFE8C}" type="presParOf" srcId="{C230622C-B44C-431C-B525-A6D4E6DE9FCF}" destId="{7ECE431E-7171-4C43-B74D-BEBFBE09F043}" srcOrd="5" destOrd="0" presId="urn:microsoft.com/office/officeart/2008/layout/VerticalCurvedList"/>
    <dgm:cxn modelId="{18011F97-AC20-4542-A550-290AD48C88C4}" type="presParOf" srcId="{C230622C-B44C-431C-B525-A6D4E6DE9FCF}" destId="{E7BF79B0-C756-40BA-A145-3B98F162960C}" srcOrd="6" destOrd="0" presId="urn:microsoft.com/office/officeart/2008/layout/VerticalCurvedList"/>
    <dgm:cxn modelId="{0BFA91F7-8C19-4049-A8A7-7C65BB08367C}" type="presParOf" srcId="{E7BF79B0-C756-40BA-A145-3B98F162960C}" destId="{7932AAA1-860F-4DCA-94F2-5EAD89310F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D0DDE-E9FC-476F-AC9F-3EC0F5330D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197BCED-7436-462B-B0F9-4FF09586BAAA}">
      <dgm:prSet phldrT="[Texto]"/>
      <dgm:spPr/>
      <dgm:t>
        <a:bodyPr/>
        <a:lstStyle/>
        <a:p>
          <a:r>
            <a:rPr lang="es-MX" dirty="0"/>
            <a:t>Postdoctorado</a:t>
          </a:r>
          <a:endParaRPr lang="es-CL" dirty="0"/>
        </a:p>
      </dgm:t>
    </dgm:pt>
    <dgm:pt modelId="{DF966658-E5B2-4842-A8D5-72858EB5E1D1}" type="parTrans" cxnId="{09706224-7ED8-463A-8930-9199A78AEC58}">
      <dgm:prSet/>
      <dgm:spPr/>
      <dgm:t>
        <a:bodyPr/>
        <a:lstStyle/>
        <a:p>
          <a:endParaRPr lang="es-CL"/>
        </a:p>
      </dgm:t>
    </dgm:pt>
    <dgm:pt modelId="{D55CDBFC-1F37-49AA-ACFD-EB2F6B5059FA}" type="sibTrans" cxnId="{09706224-7ED8-463A-8930-9199A78AEC58}">
      <dgm:prSet/>
      <dgm:spPr/>
      <dgm:t>
        <a:bodyPr/>
        <a:lstStyle/>
        <a:p>
          <a:endParaRPr lang="es-CL"/>
        </a:p>
      </dgm:t>
    </dgm:pt>
    <dgm:pt modelId="{BF3BAFB4-3074-44C3-8F76-24B5F67504DF}">
      <dgm:prSet phldrT="[Texto]"/>
      <dgm:spPr/>
      <dgm:t>
        <a:bodyPr/>
        <a:lstStyle/>
        <a:p>
          <a:r>
            <a:rPr lang="es-MX" dirty="0"/>
            <a:t>Iniciación</a:t>
          </a:r>
          <a:endParaRPr lang="es-CL" dirty="0"/>
        </a:p>
      </dgm:t>
    </dgm:pt>
    <dgm:pt modelId="{988E982B-2EC0-45F9-92B6-EB9A9A67683D}" type="parTrans" cxnId="{30B98141-ADD7-4187-B90F-46FB248375E5}">
      <dgm:prSet/>
      <dgm:spPr/>
      <dgm:t>
        <a:bodyPr/>
        <a:lstStyle/>
        <a:p>
          <a:endParaRPr lang="es-CL"/>
        </a:p>
      </dgm:t>
    </dgm:pt>
    <dgm:pt modelId="{EB4A54B4-9D1C-4817-9DE5-8D376F6414AD}" type="sibTrans" cxnId="{30B98141-ADD7-4187-B90F-46FB248375E5}">
      <dgm:prSet/>
      <dgm:spPr/>
      <dgm:t>
        <a:bodyPr/>
        <a:lstStyle/>
        <a:p>
          <a:endParaRPr lang="es-CL"/>
        </a:p>
      </dgm:t>
    </dgm:pt>
    <dgm:pt modelId="{A8C74B12-2A7E-416E-94D7-C6270DBE9D7A}">
      <dgm:prSet phldrT="[Texto]"/>
      <dgm:spPr/>
      <dgm:t>
        <a:bodyPr/>
        <a:lstStyle/>
        <a:p>
          <a:r>
            <a:rPr lang="es-MX" dirty="0"/>
            <a:t>Regular</a:t>
          </a:r>
          <a:endParaRPr lang="es-CL" dirty="0"/>
        </a:p>
      </dgm:t>
    </dgm:pt>
    <dgm:pt modelId="{4F3CE1CE-F32C-4C15-9430-C46B3DF10C04}" type="parTrans" cxnId="{0426AD26-51CB-47FA-8372-9B255DCEF346}">
      <dgm:prSet/>
      <dgm:spPr/>
      <dgm:t>
        <a:bodyPr/>
        <a:lstStyle/>
        <a:p>
          <a:endParaRPr lang="es-CL"/>
        </a:p>
      </dgm:t>
    </dgm:pt>
    <dgm:pt modelId="{92065362-1A42-4159-8E4D-BD903514062B}" type="sibTrans" cxnId="{0426AD26-51CB-47FA-8372-9B255DCEF346}">
      <dgm:prSet/>
      <dgm:spPr/>
      <dgm:t>
        <a:bodyPr/>
        <a:lstStyle/>
        <a:p>
          <a:endParaRPr lang="es-CL"/>
        </a:p>
      </dgm:t>
    </dgm:pt>
    <dgm:pt modelId="{B6916A27-EF94-4A3D-93F8-25516401F06B}">
      <dgm:prSet phldrT="[Texto]"/>
      <dgm:spPr/>
      <dgm:t>
        <a:bodyPr/>
        <a:lstStyle/>
        <a:p>
          <a:r>
            <a:rPr lang="es-MX" dirty="0"/>
            <a:t>Exploración</a:t>
          </a:r>
          <a:endParaRPr lang="es-CL" dirty="0"/>
        </a:p>
      </dgm:t>
    </dgm:pt>
    <dgm:pt modelId="{411B5239-3E6F-48A8-8858-91BB56914D48}" type="parTrans" cxnId="{E13FD9EB-60C2-425D-A8C5-A20920C0802A}">
      <dgm:prSet/>
      <dgm:spPr/>
      <dgm:t>
        <a:bodyPr/>
        <a:lstStyle/>
        <a:p>
          <a:endParaRPr lang="es-CL"/>
        </a:p>
      </dgm:t>
    </dgm:pt>
    <dgm:pt modelId="{04551119-3184-4FB6-8DDA-3969ACD7D40B}" type="sibTrans" cxnId="{E13FD9EB-60C2-425D-A8C5-A20920C0802A}">
      <dgm:prSet/>
      <dgm:spPr/>
      <dgm:t>
        <a:bodyPr/>
        <a:lstStyle/>
        <a:p>
          <a:endParaRPr lang="es-CL"/>
        </a:p>
      </dgm:t>
    </dgm:pt>
    <dgm:pt modelId="{02AA35C1-28C0-4128-8377-850FEB1EC400}" type="pres">
      <dgm:prSet presAssocID="{3DBD0DDE-E9FC-476F-AC9F-3EC0F5330D67}" presName="Name0" presStyleCnt="0">
        <dgm:presLayoutVars>
          <dgm:chMax val="7"/>
          <dgm:chPref val="7"/>
          <dgm:dir/>
        </dgm:presLayoutVars>
      </dgm:prSet>
      <dgm:spPr/>
    </dgm:pt>
    <dgm:pt modelId="{C230622C-B44C-431C-B525-A6D4E6DE9FCF}" type="pres">
      <dgm:prSet presAssocID="{3DBD0DDE-E9FC-476F-AC9F-3EC0F5330D67}" presName="Name1" presStyleCnt="0"/>
      <dgm:spPr/>
    </dgm:pt>
    <dgm:pt modelId="{6E3D7036-4123-4A15-A08F-DA95390B9B7A}" type="pres">
      <dgm:prSet presAssocID="{3DBD0DDE-E9FC-476F-AC9F-3EC0F5330D67}" presName="cycle" presStyleCnt="0"/>
      <dgm:spPr/>
    </dgm:pt>
    <dgm:pt modelId="{3FB3DBDB-6531-40A9-8329-9086F623D3D3}" type="pres">
      <dgm:prSet presAssocID="{3DBD0DDE-E9FC-476F-AC9F-3EC0F5330D67}" presName="srcNode" presStyleLbl="node1" presStyleIdx="0" presStyleCnt="4"/>
      <dgm:spPr/>
    </dgm:pt>
    <dgm:pt modelId="{31FDEFFC-8BC1-4FB2-8218-D782F36F5CDE}" type="pres">
      <dgm:prSet presAssocID="{3DBD0DDE-E9FC-476F-AC9F-3EC0F5330D67}" presName="conn" presStyleLbl="parChTrans1D2" presStyleIdx="0" presStyleCnt="1"/>
      <dgm:spPr/>
    </dgm:pt>
    <dgm:pt modelId="{575C5C71-5829-40B0-BCD9-22A05B9E4CF5}" type="pres">
      <dgm:prSet presAssocID="{3DBD0DDE-E9FC-476F-AC9F-3EC0F5330D67}" presName="extraNode" presStyleLbl="node1" presStyleIdx="0" presStyleCnt="4"/>
      <dgm:spPr/>
    </dgm:pt>
    <dgm:pt modelId="{97813422-ECBE-4973-8453-FCBAEB5183A1}" type="pres">
      <dgm:prSet presAssocID="{3DBD0DDE-E9FC-476F-AC9F-3EC0F5330D67}" presName="dstNode" presStyleLbl="node1" presStyleIdx="0" presStyleCnt="4"/>
      <dgm:spPr/>
    </dgm:pt>
    <dgm:pt modelId="{66C332FB-A327-44CF-BA41-3010BF23DA19}" type="pres">
      <dgm:prSet presAssocID="{1197BCED-7436-462B-B0F9-4FF09586BAAA}" presName="text_1" presStyleLbl="node1" presStyleIdx="0" presStyleCnt="4">
        <dgm:presLayoutVars>
          <dgm:bulletEnabled val="1"/>
        </dgm:presLayoutVars>
      </dgm:prSet>
      <dgm:spPr/>
    </dgm:pt>
    <dgm:pt modelId="{EF35DC32-06B5-42EB-B3AB-AB209131BE28}" type="pres">
      <dgm:prSet presAssocID="{1197BCED-7436-462B-B0F9-4FF09586BAAA}" presName="accent_1" presStyleCnt="0"/>
      <dgm:spPr/>
    </dgm:pt>
    <dgm:pt modelId="{2BF3A530-048B-4CA2-8C25-7980BD733F50}" type="pres">
      <dgm:prSet presAssocID="{1197BCED-7436-462B-B0F9-4FF09586BAAA}" presName="accentRepeatNode" presStyleLbl="solidFgAcc1" presStyleIdx="0" presStyleCnt="4"/>
      <dgm:spPr/>
    </dgm:pt>
    <dgm:pt modelId="{40BCBD4E-9E72-47EF-BBC8-F6F956F2EB85}" type="pres">
      <dgm:prSet presAssocID="{BF3BAFB4-3074-44C3-8F76-24B5F67504DF}" presName="text_2" presStyleLbl="node1" presStyleIdx="1" presStyleCnt="4">
        <dgm:presLayoutVars>
          <dgm:bulletEnabled val="1"/>
        </dgm:presLayoutVars>
      </dgm:prSet>
      <dgm:spPr/>
    </dgm:pt>
    <dgm:pt modelId="{3632131B-0A8E-4288-BECB-48CFADE0824A}" type="pres">
      <dgm:prSet presAssocID="{BF3BAFB4-3074-44C3-8F76-24B5F67504DF}" presName="accent_2" presStyleCnt="0"/>
      <dgm:spPr/>
    </dgm:pt>
    <dgm:pt modelId="{664939EE-371E-4CD4-A3A7-28657BC30F26}" type="pres">
      <dgm:prSet presAssocID="{BF3BAFB4-3074-44C3-8F76-24B5F67504DF}" presName="accentRepeatNode" presStyleLbl="solidFgAcc1" presStyleIdx="1" presStyleCnt="4"/>
      <dgm:spPr/>
    </dgm:pt>
    <dgm:pt modelId="{7ECE431E-7171-4C43-B74D-BEBFBE09F043}" type="pres">
      <dgm:prSet presAssocID="{A8C74B12-2A7E-416E-94D7-C6270DBE9D7A}" presName="text_3" presStyleLbl="node1" presStyleIdx="2" presStyleCnt="4">
        <dgm:presLayoutVars>
          <dgm:bulletEnabled val="1"/>
        </dgm:presLayoutVars>
      </dgm:prSet>
      <dgm:spPr/>
    </dgm:pt>
    <dgm:pt modelId="{E7BF79B0-C756-40BA-A145-3B98F162960C}" type="pres">
      <dgm:prSet presAssocID="{A8C74B12-2A7E-416E-94D7-C6270DBE9D7A}" presName="accent_3" presStyleCnt="0"/>
      <dgm:spPr/>
    </dgm:pt>
    <dgm:pt modelId="{7932AAA1-860F-4DCA-94F2-5EAD89310F09}" type="pres">
      <dgm:prSet presAssocID="{A8C74B12-2A7E-416E-94D7-C6270DBE9D7A}" presName="accentRepeatNode" presStyleLbl="solidFgAcc1" presStyleIdx="2" presStyleCnt="4"/>
      <dgm:spPr/>
    </dgm:pt>
    <dgm:pt modelId="{BD472748-2249-489E-BD88-2603CF4D8A3A}" type="pres">
      <dgm:prSet presAssocID="{B6916A27-EF94-4A3D-93F8-25516401F06B}" presName="text_4" presStyleLbl="node1" presStyleIdx="3" presStyleCnt="4">
        <dgm:presLayoutVars>
          <dgm:bulletEnabled val="1"/>
        </dgm:presLayoutVars>
      </dgm:prSet>
      <dgm:spPr/>
    </dgm:pt>
    <dgm:pt modelId="{8748CC94-B901-402F-92C7-D2FD2C2B11E9}" type="pres">
      <dgm:prSet presAssocID="{B6916A27-EF94-4A3D-93F8-25516401F06B}" presName="accent_4" presStyleCnt="0"/>
      <dgm:spPr/>
    </dgm:pt>
    <dgm:pt modelId="{414CF8AA-D8CE-4299-8F91-AB1C98BB7947}" type="pres">
      <dgm:prSet presAssocID="{B6916A27-EF94-4A3D-93F8-25516401F06B}" presName="accentRepeatNode" presStyleLbl="solidFgAcc1" presStyleIdx="3" presStyleCnt="4"/>
      <dgm:spPr/>
    </dgm:pt>
  </dgm:ptLst>
  <dgm:cxnLst>
    <dgm:cxn modelId="{29E3480A-DFB7-4F63-95D2-9DD9273C8D1C}" type="presOf" srcId="{BF3BAFB4-3074-44C3-8F76-24B5F67504DF}" destId="{40BCBD4E-9E72-47EF-BBC8-F6F956F2EB85}" srcOrd="0" destOrd="0" presId="urn:microsoft.com/office/officeart/2008/layout/VerticalCurvedList"/>
    <dgm:cxn modelId="{C05A321D-A4D1-499C-8C5B-421F00BC6059}" type="presOf" srcId="{B6916A27-EF94-4A3D-93F8-25516401F06B}" destId="{BD472748-2249-489E-BD88-2603CF4D8A3A}" srcOrd="0" destOrd="0" presId="urn:microsoft.com/office/officeart/2008/layout/VerticalCurvedList"/>
    <dgm:cxn modelId="{09706224-7ED8-463A-8930-9199A78AEC58}" srcId="{3DBD0DDE-E9FC-476F-AC9F-3EC0F5330D67}" destId="{1197BCED-7436-462B-B0F9-4FF09586BAAA}" srcOrd="0" destOrd="0" parTransId="{DF966658-E5B2-4842-A8D5-72858EB5E1D1}" sibTransId="{D55CDBFC-1F37-49AA-ACFD-EB2F6B5059FA}"/>
    <dgm:cxn modelId="{0F38F624-2C16-42B9-8406-4734B23382AD}" type="presOf" srcId="{A8C74B12-2A7E-416E-94D7-C6270DBE9D7A}" destId="{7ECE431E-7171-4C43-B74D-BEBFBE09F043}" srcOrd="0" destOrd="0" presId="urn:microsoft.com/office/officeart/2008/layout/VerticalCurvedList"/>
    <dgm:cxn modelId="{0426AD26-51CB-47FA-8372-9B255DCEF346}" srcId="{3DBD0DDE-E9FC-476F-AC9F-3EC0F5330D67}" destId="{A8C74B12-2A7E-416E-94D7-C6270DBE9D7A}" srcOrd="2" destOrd="0" parTransId="{4F3CE1CE-F32C-4C15-9430-C46B3DF10C04}" sibTransId="{92065362-1A42-4159-8E4D-BD903514062B}"/>
    <dgm:cxn modelId="{B3C3FE32-3C38-4A26-A72D-D6F34849BA80}" type="presOf" srcId="{1197BCED-7436-462B-B0F9-4FF09586BAAA}" destId="{66C332FB-A327-44CF-BA41-3010BF23DA19}" srcOrd="0" destOrd="0" presId="urn:microsoft.com/office/officeart/2008/layout/VerticalCurvedList"/>
    <dgm:cxn modelId="{30B98141-ADD7-4187-B90F-46FB248375E5}" srcId="{3DBD0DDE-E9FC-476F-AC9F-3EC0F5330D67}" destId="{BF3BAFB4-3074-44C3-8F76-24B5F67504DF}" srcOrd="1" destOrd="0" parTransId="{988E982B-2EC0-45F9-92B6-EB9A9A67683D}" sibTransId="{EB4A54B4-9D1C-4817-9DE5-8D376F6414AD}"/>
    <dgm:cxn modelId="{36E1AEC6-3311-4071-AD29-C748ECB39C72}" type="presOf" srcId="{D55CDBFC-1F37-49AA-ACFD-EB2F6B5059FA}" destId="{31FDEFFC-8BC1-4FB2-8218-D782F36F5CDE}" srcOrd="0" destOrd="0" presId="urn:microsoft.com/office/officeart/2008/layout/VerticalCurvedList"/>
    <dgm:cxn modelId="{5933A5D6-8EE9-4BA0-AD02-A6F3BB9EDF02}" type="presOf" srcId="{3DBD0DDE-E9FC-476F-AC9F-3EC0F5330D67}" destId="{02AA35C1-28C0-4128-8377-850FEB1EC400}" srcOrd="0" destOrd="0" presId="urn:microsoft.com/office/officeart/2008/layout/VerticalCurvedList"/>
    <dgm:cxn modelId="{E13FD9EB-60C2-425D-A8C5-A20920C0802A}" srcId="{3DBD0DDE-E9FC-476F-AC9F-3EC0F5330D67}" destId="{B6916A27-EF94-4A3D-93F8-25516401F06B}" srcOrd="3" destOrd="0" parTransId="{411B5239-3E6F-48A8-8858-91BB56914D48}" sibTransId="{04551119-3184-4FB6-8DDA-3969ACD7D40B}"/>
    <dgm:cxn modelId="{D6C3FE4F-DD7F-4A00-88EF-2813BF5F53C9}" type="presParOf" srcId="{02AA35C1-28C0-4128-8377-850FEB1EC400}" destId="{C230622C-B44C-431C-B525-A6D4E6DE9FCF}" srcOrd="0" destOrd="0" presId="urn:microsoft.com/office/officeart/2008/layout/VerticalCurvedList"/>
    <dgm:cxn modelId="{EF10D33A-35CB-4434-B580-EB8AE017EE2F}" type="presParOf" srcId="{C230622C-B44C-431C-B525-A6D4E6DE9FCF}" destId="{6E3D7036-4123-4A15-A08F-DA95390B9B7A}" srcOrd="0" destOrd="0" presId="urn:microsoft.com/office/officeart/2008/layout/VerticalCurvedList"/>
    <dgm:cxn modelId="{D2938BD8-ADE6-4C4B-AE77-DBAB3B83327E}" type="presParOf" srcId="{6E3D7036-4123-4A15-A08F-DA95390B9B7A}" destId="{3FB3DBDB-6531-40A9-8329-9086F623D3D3}" srcOrd="0" destOrd="0" presId="urn:microsoft.com/office/officeart/2008/layout/VerticalCurvedList"/>
    <dgm:cxn modelId="{594C959F-D92E-4719-9819-C1804073B67A}" type="presParOf" srcId="{6E3D7036-4123-4A15-A08F-DA95390B9B7A}" destId="{31FDEFFC-8BC1-4FB2-8218-D782F36F5CDE}" srcOrd="1" destOrd="0" presId="urn:microsoft.com/office/officeart/2008/layout/VerticalCurvedList"/>
    <dgm:cxn modelId="{6F89CF38-2A98-40E7-8C62-8B1E39EB7D83}" type="presParOf" srcId="{6E3D7036-4123-4A15-A08F-DA95390B9B7A}" destId="{575C5C71-5829-40B0-BCD9-22A05B9E4CF5}" srcOrd="2" destOrd="0" presId="urn:microsoft.com/office/officeart/2008/layout/VerticalCurvedList"/>
    <dgm:cxn modelId="{2B4D5410-5E22-4524-89A2-425D564B7C1B}" type="presParOf" srcId="{6E3D7036-4123-4A15-A08F-DA95390B9B7A}" destId="{97813422-ECBE-4973-8453-FCBAEB5183A1}" srcOrd="3" destOrd="0" presId="urn:microsoft.com/office/officeart/2008/layout/VerticalCurvedList"/>
    <dgm:cxn modelId="{8BE16D28-202B-4FEF-9593-89895914D9F2}" type="presParOf" srcId="{C230622C-B44C-431C-B525-A6D4E6DE9FCF}" destId="{66C332FB-A327-44CF-BA41-3010BF23DA19}" srcOrd="1" destOrd="0" presId="urn:microsoft.com/office/officeart/2008/layout/VerticalCurvedList"/>
    <dgm:cxn modelId="{050597EA-187A-4585-9D68-C0693F059A20}" type="presParOf" srcId="{C230622C-B44C-431C-B525-A6D4E6DE9FCF}" destId="{EF35DC32-06B5-42EB-B3AB-AB209131BE28}" srcOrd="2" destOrd="0" presId="urn:microsoft.com/office/officeart/2008/layout/VerticalCurvedList"/>
    <dgm:cxn modelId="{2A76312E-901C-4841-8869-A5B95130627C}" type="presParOf" srcId="{EF35DC32-06B5-42EB-B3AB-AB209131BE28}" destId="{2BF3A530-048B-4CA2-8C25-7980BD733F50}" srcOrd="0" destOrd="0" presId="urn:microsoft.com/office/officeart/2008/layout/VerticalCurvedList"/>
    <dgm:cxn modelId="{35BB33DB-3E7B-4241-A6BB-FFADD21E9F2A}" type="presParOf" srcId="{C230622C-B44C-431C-B525-A6D4E6DE9FCF}" destId="{40BCBD4E-9E72-47EF-BBC8-F6F956F2EB85}" srcOrd="3" destOrd="0" presId="urn:microsoft.com/office/officeart/2008/layout/VerticalCurvedList"/>
    <dgm:cxn modelId="{A65D18D7-74EC-479F-B53E-CDD28958B345}" type="presParOf" srcId="{C230622C-B44C-431C-B525-A6D4E6DE9FCF}" destId="{3632131B-0A8E-4288-BECB-48CFADE0824A}" srcOrd="4" destOrd="0" presId="urn:microsoft.com/office/officeart/2008/layout/VerticalCurvedList"/>
    <dgm:cxn modelId="{38ADAC31-8060-4A0E-990B-7D27D7CA1761}" type="presParOf" srcId="{3632131B-0A8E-4288-BECB-48CFADE0824A}" destId="{664939EE-371E-4CD4-A3A7-28657BC30F26}" srcOrd="0" destOrd="0" presId="urn:microsoft.com/office/officeart/2008/layout/VerticalCurvedList"/>
    <dgm:cxn modelId="{825111BD-F76B-4262-9A1C-002680FBFE8C}" type="presParOf" srcId="{C230622C-B44C-431C-B525-A6D4E6DE9FCF}" destId="{7ECE431E-7171-4C43-B74D-BEBFBE09F043}" srcOrd="5" destOrd="0" presId="urn:microsoft.com/office/officeart/2008/layout/VerticalCurvedList"/>
    <dgm:cxn modelId="{18011F97-AC20-4542-A550-290AD48C88C4}" type="presParOf" srcId="{C230622C-B44C-431C-B525-A6D4E6DE9FCF}" destId="{E7BF79B0-C756-40BA-A145-3B98F162960C}" srcOrd="6" destOrd="0" presId="urn:microsoft.com/office/officeart/2008/layout/VerticalCurvedList"/>
    <dgm:cxn modelId="{0BFA91F7-8C19-4049-A8A7-7C65BB08367C}" type="presParOf" srcId="{E7BF79B0-C756-40BA-A145-3B98F162960C}" destId="{7932AAA1-860F-4DCA-94F2-5EAD89310F09}" srcOrd="0" destOrd="0" presId="urn:microsoft.com/office/officeart/2008/layout/VerticalCurvedList"/>
    <dgm:cxn modelId="{03A77299-6506-4AD8-8C38-8F1B49CD07DE}" type="presParOf" srcId="{C230622C-B44C-431C-B525-A6D4E6DE9FCF}" destId="{BD472748-2249-489E-BD88-2603CF4D8A3A}" srcOrd="7" destOrd="0" presId="urn:microsoft.com/office/officeart/2008/layout/VerticalCurvedList"/>
    <dgm:cxn modelId="{79BED1FB-850D-4683-B794-529F849A88AE}" type="presParOf" srcId="{C230622C-B44C-431C-B525-A6D4E6DE9FCF}" destId="{8748CC94-B901-402F-92C7-D2FD2C2B11E9}" srcOrd="8" destOrd="0" presId="urn:microsoft.com/office/officeart/2008/layout/VerticalCurvedList"/>
    <dgm:cxn modelId="{76529DC4-3250-4911-B2BC-37A2E540F6D8}" type="presParOf" srcId="{8748CC94-B901-402F-92C7-D2FD2C2B11E9}" destId="{414CF8AA-D8CE-4299-8F91-AB1C98BB79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D0DDE-E9FC-476F-AC9F-3EC0F5330D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197BCED-7436-462B-B0F9-4FF09586BAAA}">
      <dgm:prSet phldrT="[Texto]"/>
      <dgm:spPr/>
      <dgm:t>
        <a:bodyPr/>
        <a:lstStyle/>
        <a:p>
          <a:r>
            <a:rPr lang="es-MX" dirty="0"/>
            <a:t>Anillos de investigación</a:t>
          </a:r>
          <a:endParaRPr lang="es-CL" dirty="0"/>
        </a:p>
      </dgm:t>
    </dgm:pt>
    <dgm:pt modelId="{DF966658-E5B2-4842-A8D5-72858EB5E1D1}" type="parTrans" cxnId="{09706224-7ED8-463A-8930-9199A78AEC58}">
      <dgm:prSet/>
      <dgm:spPr/>
      <dgm:t>
        <a:bodyPr/>
        <a:lstStyle/>
        <a:p>
          <a:endParaRPr lang="es-CL"/>
        </a:p>
      </dgm:t>
    </dgm:pt>
    <dgm:pt modelId="{D55CDBFC-1F37-49AA-ACFD-EB2F6B5059FA}" type="sibTrans" cxnId="{09706224-7ED8-463A-8930-9199A78AEC58}">
      <dgm:prSet/>
      <dgm:spPr/>
      <dgm:t>
        <a:bodyPr/>
        <a:lstStyle/>
        <a:p>
          <a:endParaRPr lang="es-CL"/>
        </a:p>
      </dgm:t>
    </dgm:pt>
    <dgm:pt modelId="{BF3BAFB4-3074-44C3-8F76-24B5F67504DF}">
      <dgm:prSet phldrT="[Texto]"/>
      <dgm:spPr/>
      <dgm:t>
        <a:bodyPr/>
        <a:lstStyle/>
        <a:p>
          <a:r>
            <a:rPr lang="es-MX" dirty="0"/>
            <a:t>Núcleos Milenio</a:t>
          </a:r>
          <a:endParaRPr lang="es-CL" dirty="0"/>
        </a:p>
      </dgm:t>
    </dgm:pt>
    <dgm:pt modelId="{988E982B-2EC0-45F9-92B6-EB9A9A67683D}" type="parTrans" cxnId="{30B98141-ADD7-4187-B90F-46FB248375E5}">
      <dgm:prSet/>
      <dgm:spPr/>
      <dgm:t>
        <a:bodyPr/>
        <a:lstStyle/>
        <a:p>
          <a:endParaRPr lang="es-CL"/>
        </a:p>
      </dgm:t>
    </dgm:pt>
    <dgm:pt modelId="{EB4A54B4-9D1C-4817-9DE5-8D376F6414AD}" type="sibTrans" cxnId="{30B98141-ADD7-4187-B90F-46FB248375E5}">
      <dgm:prSet/>
      <dgm:spPr/>
      <dgm:t>
        <a:bodyPr/>
        <a:lstStyle/>
        <a:p>
          <a:endParaRPr lang="es-CL"/>
        </a:p>
      </dgm:t>
    </dgm:pt>
    <dgm:pt modelId="{A8C74B12-2A7E-416E-94D7-C6270DBE9D7A}">
      <dgm:prSet phldrT="[Texto]"/>
      <dgm:spPr/>
      <dgm:t>
        <a:bodyPr/>
        <a:lstStyle/>
        <a:p>
          <a:r>
            <a:rPr lang="es-MX" dirty="0"/>
            <a:t>Equipamiento</a:t>
          </a:r>
          <a:endParaRPr lang="es-CL" dirty="0"/>
        </a:p>
      </dgm:t>
    </dgm:pt>
    <dgm:pt modelId="{4F3CE1CE-F32C-4C15-9430-C46B3DF10C04}" type="parTrans" cxnId="{0426AD26-51CB-47FA-8372-9B255DCEF346}">
      <dgm:prSet/>
      <dgm:spPr/>
      <dgm:t>
        <a:bodyPr/>
        <a:lstStyle/>
        <a:p>
          <a:endParaRPr lang="es-CL"/>
        </a:p>
      </dgm:t>
    </dgm:pt>
    <dgm:pt modelId="{92065362-1A42-4159-8E4D-BD903514062B}" type="sibTrans" cxnId="{0426AD26-51CB-47FA-8372-9B255DCEF346}">
      <dgm:prSet/>
      <dgm:spPr/>
      <dgm:t>
        <a:bodyPr/>
        <a:lstStyle/>
        <a:p>
          <a:endParaRPr lang="es-CL"/>
        </a:p>
      </dgm:t>
    </dgm:pt>
    <dgm:pt modelId="{02AA35C1-28C0-4128-8377-850FEB1EC400}" type="pres">
      <dgm:prSet presAssocID="{3DBD0DDE-E9FC-476F-AC9F-3EC0F5330D67}" presName="Name0" presStyleCnt="0">
        <dgm:presLayoutVars>
          <dgm:chMax val="7"/>
          <dgm:chPref val="7"/>
          <dgm:dir/>
        </dgm:presLayoutVars>
      </dgm:prSet>
      <dgm:spPr/>
    </dgm:pt>
    <dgm:pt modelId="{C230622C-B44C-431C-B525-A6D4E6DE9FCF}" type="pres">
      <dgm:prSet presAssocID="{3DBD0DDE-E9FC-476F-AC9F-3EC0F5330D67}" presName="Name1" presStyleCnt="0"/>
      <dgm:spPr/>
    </dgm:pt>
    <dgm:pt modelId="{6E3D7036-4123-4A15-A08F-DA95390B9B7A}" type="pres">
      <dgm:prSet presAssocID="{3DBD0DDE-E9FC-476F-AC9F-3EC0F5330D67}" presName="cycle" presStyleCnt="0"/>
      <dgm:spPr/>
    </dgm:pt>
    <dgm:pt modelId="{3FB3DBDB-6531-40A9-8329-9086F623D3D3}" type="pres">
      <dgm:prSet presAssocID="{3DBD0DDE-E9FC-476F-AC9F-3EC0F5330D67}" presName="srcNode" presStyleLbl="node1" presStyleIdx="0" presStyleCnt="3"/>
      <dgm:spPr/>
    </dgm:pt>
    <dgm:pt modelId="{31FDEFFC-8BC1-4FB2-8218-D782F36F5CDE}" type="pres">
      <dgm:prSet presAssocID="{3DBD0DDE-E9FC-476F-AC9F-3EC0F5330D67}" presName="conn" presStyleLbl="parChTrans1D2" presStyleIdx="0" presStyleCnt="1"/>
      <dgm:spPr/>
    </dgm:pt>
    <dgm:pt modelId="{575C5C71-5829-40B0-BCD9-22A05B9E4CF5}" type="pres">
      <dgm:prSet presAssocID="{3DBD0DDE-E9FC-476F-AC9F-3EC0F5330D67}" presName="extraNode" presStyleLbl="node1" presStyleIdx="0" presStyleCnt="3"/>
      <dgm:spPr/>
    </dgm:pt>
    <dgm:pt modelId="{97813422-ECBE-4973-8453-FCBAEB5183A1}" type="pres">
      <dgm:prSet presAssocID="{3DBD0DDE-E9FC-476F-AC9F-3EC0F5330D67}" presName="dstNode" presStyleLbl="node1" presStyleIdx="0" presStyleCnt="3"/>
      <dgm:spPr/>
    </dgm:pt>
    <dgm:pt modelId="{66C332FB-A327-44CF-BA41-3010BF23DA19}" type="pres">
      <dgm:prSet presAssocID="{1197BCED-7436-462B-B0F9-4FF09586BAAA}" presName="text_1" presStyleLbl="node1" presStyleIdx="0" presStyleCnt="3">
        <dgm:presLayoutVars>
          <dgm:bulletEnabled val="1"/>
        </dgm:presLayoutVars>
      </dgm:prSet>
      <dgm:spPr/>
    </dgm:pt>
    <dgm:pt modelId="{EF35DC32-06B5-42EB-B3AB-AB209131BE28}" type="pres">
      <dgm:prSet presAssocID="{1197BCED-7436-462B-B0F9-4FF09586BAAA}" presName="accent_1" presStyleCnt="0"/>
      <dgm:spPr/>
    </dgm:pt>
    <dgm:pt modelId="{2BF3A530-048B-4CA2-8C25-7980BD733F50}" type="pres">
      <dgm:prSet presAssocID="{1197BCED-7436-462B-B0F9-4FF09586BAAA}" presName="accentRepeatNode" presStyleLbl="solidFgAcc1" presStyleIdx="0" presStyleCnt="3"/>
      <dgm:spPr/>
    </dgm:pt>
    <dgm:pt modelId="{40BCBD4E-9E72-47EF-BBC8-F6F956F2EB85}" type="pres">
      <dgm:prSet presAssocID="{BF3BAFB4-3074-44C3-8F76-24B5F67504DF}" presName="text_2" presStyleLbl="node1" presStyleIdx="1" presStyleCnt="3">
        <dgm:presLayoutVars>
          <dgm:bulletEnabled val="1"/>
        </dgm:presLayoutVars>
      </dgm:prSet>
      <dgm:spPr/>
    </dgm:pt>
    <dgm:pt modelId="{3632131B-0A8E-4288-BECB-48CFADE0824A}" type="pres">
      <dgm:prSet presAssocID="{BF3BAFB4-3074-44C3-8F76-24B5F67504DF}" presName="accent_2" presStyleCnt="0"/>
      <dgm:spPr/>
    </dgm:pt>
    <dgm:pt modelId="{664939EE-371E-4CD4-A3A7-28657BC30F26}" type="pres">
      <dgm:prSet presAssocID="{BF3BAFB4-3074-44C3-8F76-24B5F67504DF}" presName="accentRepeatNode" presStyleLbl="solidFgAcc1" presStyleIdx="1" presStyleCnt="3"/>
      <dgm:spPr/>
    </dgm:pt>
    <dgm:pt modelId="{7ECE431E-7171-4C43-B74D-BEBFBE09F043}" type="pres">
      <dgm:prSet presAssocID="{A8C74B12-2A7E-416E-94D7-C6270DBE9D7A}" presName="text_3" presStyleLbl="node1" presStyleIdx="2" presStyleCnt="3">
        <dgm:presLayoutVars>
          <dgm:bulletEnabled val="1"/>
        </dgm:presLayoutVars>
      </dgm:prSet>
      <dgm:spPr/>
    </dgm:pt>
    <dgm:pt modelId="{E7BF79B0-C756-40BA-A145-3B98F162960C}" type="pres">
      <dgm:prSet presAssocID="{A8C74B12-2A7E-416E-94D7-C6270DBE9D7A}" presName="accent_3" presStyleCnt="0"/>
      <dgm:spPr/>
    </dgm:pt>
    <dgm:pt modelId="{7932AAA1-860F-4DCA-94F2-5EAD89310F09}" type="pres">
      <dgm:prSet presAssocID="{A8C74B12-2A7E-416E-94D7-C6270DBE9D7A}" presName="accentRepeatNode" presStyleLbl="solidFgAcc1" presStyleIdx="2" presStyleCnt="3"/>
      <dgm:spPr/>
    </dgm:pt>
  </dgm:ptLst>
  <dgm:cxnLst>
    <dgm:cxn modelId="{29E3480A-DFB7-4F63-95D2-9DD9273C8D1C}" type="presOf" srcId="{BF3BAFB4-3074-44C3-8F76-24B5F67504DF}" destId="{40BCBD4E-9E72-47EF-BBC8-F6F956F2EB85}" srcOrd="0" destOrd="0" presId="urn:microsoft.com/office/officeart/2008/layout/VerticalCurvedList"/>
    <dgm:cxn modelId="{09706224-7ED8-463A-8930-9199A78AEC58}" srcId="{3DBD0DDE-E9FC-476F-AC9F-3EC0F5330D67}" destId="{1197BCED-7436-462B-B0F9-4FF09586BAAA}" srcOrd="0" destOrd="0" parTransId="{DF966658-E5B2-4842-A8D5-72858EB5E1D1}" sibTransId="{D55CDBFC-1F37-49AA-ACFD-EB2F6B5059FA}"/>
    <dgm:cxn modelId="{0F38F624-2C16-42B9-8406-4734B23382AD}" type="presOf" srcId="{A8C74B12-2A7E-416E-94D7-C6270DBE9D7A}" destId="{7ECE431E-7171-4C43-B74D-BEBFBE09F043}" srcOrd="0" destOrd="0" presId="urn:microsoft.com/office/officeart/2008/layout/VerticalCurvedList"/>
    <dgm:cxn modelId="{0426AD26-51CB-47FA-8372-9B255DCEF346}" srcId="{3DBD0DDE-E9FC-476F-AC9F-3EC0F5330D67}" destId="{A8C74B12-2A7E-416E-94D7-C6270DBE9D7A}" srcOrd="2" destOrd="0" parTransId="{4F3CE1CE-F32C-4C15-9430-C46B3DF10C04}" sibTransId="{92065362-1A42-4159-8E4D-BD903514062B}"/>
    <dgm:cxn modelId="{B3C3FE32-3C38-4A26-A72D-D6F34849BA80}" type="presOf" srcId="{1197BCED-7436-462B-B0F9-4FF09586BAAA}" destId="{66C332FB-A327-44CF-BA41-3010BF23DA19}" srcOrd="0" destOrd="0" presId="urn:microsoft.com/office/officeart/2008/layout/VerticalCurvedList"/>
    <dgm:cxn modelId="{30B98141-ADD7-4187-B90F-46FB248375E5}" srcId="{3DBD0DDE-E9FC-476F-AC9F-3EC0F5330D67}" destId="{BF3BAFB4-3074-44C3-8F76-24B5F67504DF}" srcOrd="1" destOrd="0" parTransId="{988E982B-2EC0-45F9-92B6-EB9A9A67683D}" sibTransId="{EB4A54B4-9D1C-4817-9DE5-8D376F6414AD}"/>
    <dgm:cxn modelId="{36E1AEC6-3311-4071-AD29-C748ECB39C72}" type="presOf" srcId="{D55CDBFC-1F37-49AA-ACFD-EB2F6B5059FA}" destId="{31FDEFFC-8BC1-4FB2-8218-D782F36F5CDE}" srcOrd="0" destOrd="0" presId="urn:microsoft.com/office/officeart/2008/layout/VerticalCurvedList"/>
    <dgm:cxn modelId="{5933A5D6-8EE9-4BA0-AD02-A6F3BB9EDF02}" type="presOf" srcId="{3DBD0DDE-E9FC-476F-AC9F-3EC0F5330D67}" destId="{02AA35C1-28C0-4128-8377-850FEB1EC400}" srcOrd="0" destOrd="0" presId="urn:microsoft.com/office/officeart/2008/layout/VerticalCurvedList"/>
    <dgm:cxn modelId="{D6C3FE4F-DD7F-4A00-88EF-2813BF5F53C9}" type="presParOf" srcId="{02AA35C1-28C0-4128-8377-850FEB1EC400}" destId="{C230622C-B44C-431C-B525-A6D4E6DE9FCF}" srcOrd="0" destOrd="0" presId="urn:microsoft.com/office/officeart/2008/layout/VerticalCurvedList"/>
    <dgm:cxn modelId="{EF10D33A-35CB-4434-B580-EB8AE017EE2F}" type="presParOf" srcId="{C230622C-B44C-431C-B525-A6D4E6DE9FCF}" destId="{6E3D7036-4123-4A15-A08F-DA95390B9B7A}" srcOrd="0" destOrd="0" presId="urn:microsoft.com/office/officeart/2008/layout/VerticalCurvedList"/>
    <dgm:cxn modelId="{D2938BD8-ADE6-4C4B-AE77-DBAB3B83327E}" type="presParOf" srcId="{6E3D7036-4123-4A15-A08F-DA95390B9B7A}" destId="{3FB3DBDB-6531-40A9-8329-9086F623D3D3}" srcOrd="0" destOrd="0" presId="urn:microsoft.com/office/officeart/2008/layout/VerticalCurvedList"/>
    <dgm:cxn modelId="{594C959F-D92E-4719-9819-C1804073B67A}" type="presParOf" srcId="{6E3D7036-4123-4A15-A08F-DA95390B9B7A}" destId="{31FDEFFC-8BC1-4FB2-8218-D782F36F5CDE}" srcOrd="1" destOrd="0" presId="urn:microsoft.com/office/officeart/2008/layout/VerticalCurvedList"/>
    <dgm:cxn modelId="{6F89CF38-2A98-40E7-8C62-8B1E39EB7D83}" type="presParOf" srcId="{6E3D7036-4123-4A15-A08F-DA95390B9B7A}" destId="{575C5C71-5829-40B0-BCD9-22A05B9E4CF5}" srcOrd="2" destOrd="0" presId="urn:microsoft.com/office/officeart/2008/layout/VerticalCurvedList"/>
    <dgm:cxn modelId="{2B4D5410-5E22-4524-89A2-425D564B7C1B}" type="presParOf" srcId="{6E3D7036-4123-4A15-A08F-DA95390B9B7A}" destId="{97813422-ECBE-4973-8453-FCBAEB5183A1}" srcOrd="3" destOrd="0" presId="urn:microsoft.com/office/officeart/2008/layout/VerticalCurvedList"/>
    <dgm:cxn modelId="{8BE16D28-202B-4FEF-9593-89895914D9F2}" type="presParOf" srcId="{C230622C-B44C-431C-B525-A6D4E6DE9FCF}" destId="{66C332FB-A327-44CF-BA41-3010BF23DA19}" srcOrd="1" destOrd="0" presId="urn:microsoft.com/office/officeart/2008/layout/VerticalCurvedList"/>
    <dgm:cxn modelId="{050597EA-187A-4585-9D68-C0693F059A20}" type="presParOf" srcId="{C230622C-B44C-431C-B525-A6D4E6DE9FCF}" destId="{EF35DC32-06B5-42EB-B3AB-AB209131BE28}" srcOrd="2" destOrd="0" presId="urn:microsoft.com/office/officeart/2008/layout/VerticalCurvedList"/>
    <dgm:cxn modelId="{2A76312E-901C-4841-8869-A5B95130627C}" type="presParOf" srcId="{EF35DC32-06B5-42EB-B3AB-AB209131BE28}" destId="{2BF3A530-048B-4CA2-8C25-7980BD733F50}" srcOrd="0" destOrd="0" presId="urn:microsoft.com/office/officeart/2008/layout/VerticalCurvedList"/>
    <dgm:cxn modelId="{35BB33DB-3E7B-4241-A6BB-FFADD21E9F2A}" type="presParOf" srcId="{C230622C-B44C-431C-B525-A6D4E6DE9FCF}" destId="{40BCBD4E-9E72-47EF-BBC8-F6F956F2EB85}" srcOrd="3" destOrd="0" presId="urn:microsoft.com/office/officeart/2008/layout/VerticalCurvedList"/>
    <dgm:cxn modelId="{A65D18D7-74EC-479F-B53E-CDD28958B345}" type="presParOf" srcId="{C230622C-B44C-431C-B525-A6D4E6DE9FCF}" destId="{3632131B-0A8E-4288-BECB-48CFADE0824A}" srcOrd="4" destOrd="0" presId="urn:microsoft.com/office/officeart/2008/layout/VerticalCurvedList"/>
    <dgm:cxn modelId="{38ADAC31-8060-4A0E-990B-7D27D7CA1761}" type="presParOf" srcId="{3632131B-0A8E-4288-BECB-48CFADE0824A}" destId="{664939EE-371E-4CD4-A3A7-28657BC30F26}" srcOrd="0" destOrd="0" presId="urn:microsoft.com/office/officeart/2008/layout/VerticalCurvedList"/>
    <dgm:cxn modelId="{825111BD-F76B-4262-9A1C-002680FBFE8C}" type="presParOf" srcId="{C230622C-B44C-431C-B525-A6D4E6DE9FCF}" destId="{7ECE431E-7171-4C43-B74D-BEBFBE09F043}" srcOrd="5" destOrd="0" presId="urn:microsoft.com/office/officeart/2008/layout/VerticalCurvedList"/>
    <dgm:cxn modelId="{18011F97-AC20-4542-A550-290AD48C88C4}" type="presParOf" srcId="{C230622C-B44C-431C-B525-A6D4E6DE9FCF}" destId="{E7BF79B0-C756-40BA-A145-3B98F162960C}" srcOrd="6" destOrd="0" presId="urn:microsoft.com/office/officeart/2008/layout/VerticalCurvedList"/>
    <dgm:cxn modelId="{0BFA91F7-8C19-4049-A8A7-7C65BB08367C}" type="presParOf" srcId="{E7BF79B0-C756-40BA-A145-3B98F162960C}" destId="{7932AAA1-860F-4DCA-94F2-5EAD89310F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D0DDE-E9FC-476F-AC9F-3EC0F5330D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197BCED-7436-462B-B0F9-4FF09586BAAA}">
      <dgm:prSet phldrT="[Texto]"/>
      <dgm:spPr/>
      <dgm:t>
        <a:bodyPr/>
        <a:lstStyle/>
        <a:p>
          <a:r>
            <a:rPr lang="es-MX" dirty="0"/>
            <a:t>Fondo de Revistas</a:t>
          </a:r>
          <a:endParaRPr lang="es-CL" dirty="0"/>
        </a:p>
      </dgm:t>
    </dgm:pt>
    <dgm:pt modelId="{DF966658-E5B2-4842-A8D5-72858EB5E1D1}" type="parTrans" cxnId="{09706224-7ED8-463A-8930-9199A78AEC58}">
      <dgm:prSet/>
      <dgm:spPr/>
      <dgm:t>
        <a:bodyPr/>
        <a:lstStyle/>
        <a:p>
          <a:endParaRPr lang="es-CL"/>
        </a:p>
      </dgm:t>
    </dgm:pt>
    <dgm:pt modelId="{D55CDBFC-1F37-49AA-ACFD-EB2F6B5059FA}" type="sibTrans" cxnId="{09706224-7ED8-463A-8930-9199A78AEC58}">
      <dgm:prSet/>
      <dgm:spPr/>
      <dgm:t>
        <a:bodyPr/>
        <a:lstStyle/>
        <a:p>
          <a:endParaRPr lang="es-CL"/>
        </a:p>
      </dgm:t>
    </dgm:pt>
    <dgm:pt modelId="{BF3BAFB4-3074-44C3-8F76-24B5F67504DF}">
      <dgm:prSet phldrT="[Texto]"/>
      <dgm:spPr/>
      <dgm:t>
        <a:bodyPr/>
        <a:lstStyle/>
        <a:p>
          <a:r>
            <a:rPr lang="es-MX" dirty="0"/>
            <a:t>Pluralismo</a:t>
          </a:r>
          <a:endParaRPr lang="es-CL" dirty="0"/>
        </a:p>
      </dgm:t>
    </dgm:pt>
    <dgm:pt modelId="{988E982B-2EC0-45F9-92B6-EB9A9A67683D}" type="parTrans" cxnId="{30B98141-ADD7-4187-B90F-46FB248375E5}">
      <dgm:prSet/>
      <dgm:spPr/>
      <dgm:t>
        <a:bodyPr/>
        <a:lstStyle/>
        <a:p>
          <a:endParaRPr lang="es-CL"/>
        </a:p>
      </dgm:t>
    </dgm:pt>
    <dgm:pt modelId="{EB4A54B4-9D1C-4817-9DE5-8D376F6414AD}" type="sibTrans" cxnId="{30B98141-ADD7-4187-B90F-46FB248375E5}">
      <dgm:prSet/>
      <dgm:spPr/>
      <dgm:t>
        <a:bodyPr/>
        <a:lstStyle/>
        <a:p>
          <a:endParaRPr lang="es-CL"/>
        </a:p>
      </dgm:t>
    </dgm:pt>
    <dgm:pt modelId="{A8C74B12-2A7E-416E-94D7-C6270DBE9D7A}">
      <dgm:prSet phldrT="[Texto]"/>
      <dgm:spPr/>
      <dgm:t>
        <a:bodyPr/>
        <a:lstStyle/>
        <a:p>
          <a:r>
            <a:rPr lang="es-MX" dirty="0"/>
            <a:t>Nodos </a:t>
          </a:r>
          <a:r>
            <a:rPr lang="es-MX" dirty="0" err="1"/>
            <a:t>Macrozonales</a:t>
          </a:r>
          <a:endParaRPr lang="es-CL" dirty="0"/>
        </a:p>
      </dgm:t>
    </dgm:pt>
    <dgm:pt modelId="{4F3CE1CE-F32C-4C15-9430-C46B3DF10C04}" type="parTrans" cxnId="{0426AD26-51CB-47FA-8372-9B255DCEF346}">
      <dgm:prSet/>
      <dgm:spPr/>
      <dgm:t>
        <a:bodyPr/>
        <a:lstStyle/>
        <a:p>
          <a:endParaRPr lang="es-CL"/>
        </a:p>
      </dgm:t>
    </dgm:pt>
    <dgm:pt modelId="{92065362-1A42-4159-8E4D-BD903514062B}" type="sibTrans" cxnId="{0426AD26-51CB-47FA-8372-9B255DCEF346}">
      <dgm:prSet/>
      <dgm:spPr/>
      <dgm:t>
        <a:bodyPr/>
        <a:lstStyle/>
        <a:p>
          <a:endParaRPr lang="es-CL"/>
        </a:p>
      </dgm:t>
    </dgm:pt>
    <dgm:pt modelId="{02AA35C1-28C0-4128-8377-850FEB1EC400}" type="pres">
      <dgm:prSet presAssocID="{3DBD0DDE-E9FC-476F-AC9F-3EC0F5330D67}" presName="Name0" presStyleCnt="0">
        <dgm:presLayoutVars>
          <dgm:chMax val="7"/>
          <dgm:chPref val="7"/>
          <dgm:dir/>
        </dgm:presLayoutVars>
      </dgm:prSet>
      <dgm:spPr/>
    </dgm:pt>
    <dgm:pt modelId="{C230622C-B44C-431C-B525-A6D4E6DE9FCF}" type="pres">
      <dgm:prSet presAssocID="{3DBD0DDE-E9FC-476F-AC9F-3EC0F5330D67}" presName="Name1" presStyleCnt="0"/>
      <dgm:spPr/>
    </dgm:pt>
    <dgm:pt modelId="{6E3D7036-4123-4A15-A08F-DA95390B9B7A}" type="pres">
      <dgm:prSet presAssocID="{3DBD0DDE-E9FC-476F-AC9F-3EC0F5330D67}" presName="cycle" presStyleCnt="0"/>
      <dgm:spPr/>
    </dgm:pt>
    <dgm:pt modelId="{3FB3DBDB-6531-40A9-8329-9086F623D3D3}" type="pres">
      <dgm:prSet presAssocID="{3DBD0DDE-E9FC-476F-AC9F-3EC0F5330D67}" presName="srcNode" presStyleLbl="node1" presStyleIdx="0" presStyleCnt="3"/>
      <dgm:spPr/>
    </dgm:pt>
    <dgm:pt modelId="{31FDEFFC-8BC1-4FB2-8218-D782F36F5CDE}" type="pres">
      <dgm:prSet presAssocID="{3DBD0DDE-E9FC-476F-AC9F-3EC0F5330D67}" presName="conn" presStyleLbl="parChTrans1D2" presStyleIdx="0" presStyleCnt="1"/>
      <dgm:spPr/>
    </dgm:pt>
    <dgm:pt modelId="{575C5C71-5829-40B0-BCD9-22A05B9E4CF5}" type="pres">
      <dgm:prSet presAssocID="{3DBD0DDE-E9FC-476F-AC9F-3EC0F5330D67}" presName="extraNode" presStyleLbl="node1" presStyleIdx="0" presStyleCnt="3"/>
      <dgm:spPr/>
    </dgm:pt>
    <dgm:pt modelId="{97813422-ECBE-4973-8453-FCBAEB5183A1}" type="pres">
      <dgm:prSet presAssocID="{3DBD0DDE-E9FC-476F-AC9F-3EC0F5330D67}" presName="dstNode" presStyleLbl="node1" presStyleIdx="0" presStyleCnt="3"/>
      <dgm:spPr/>
    </dgm:pt>
    <dgm:pt modelId="{66C332FB-A327-44CF-BA41-3010BF23DA19}" type="pres">
      <dgm:prSet presAssocID="{1197BCED-7436-462B-B0F9-4FF09586BAAA}" presName="text_1" presStyleLbl="node1" presStyleIdx="0" presStyleCnt="3">
        <dgm:presLayoutVars>
          <dgm:bulletEnabled val="1"/>
        </dgm:presLayoutVars>
      </dgm:prSet>
      <dgm:spPr/>
    </dgm:pt>
    <dgm:pt modelId="{EF35DC32-06B5-42EB-B3AB-AB209131BE28}" type="pres">
      <dgm:prSet presAssocID="{1197BCED-7436-462B-B0F9-4FF09586BAAA}" presName="accent_1" presStyleCnt="0"/>
      <dgm:spPr/>
    </dgm:pt>
    <dgm:pt modelId="{2BF3A530-048B-4CA2-8C25-7980BD733F50}" type="pres">
      <dgm:prSet presAssocID="{1197BCED-7436-462B-B0F9-4FF09586BAAA}" presName="accentRepeatNode" presStyleLbl="solidFgAcc1" presStyleIdx="0" presStyleCnt="3"/>
      <dgm:spPr/>
    </dgm:pt>
    <dgm:pt modelId="{40BCBD4E-9E72-47EF-BBC8-F6F956F2EB85}" type="pres">
      <dgm:prSet presAssocID="{BF3BAFB4-3074-44C3-8F76-24B5F67504DF}" presName="text_2" presStyleLbl="node1" presStyleIdx="1" presStyleCnt="3">
        <dgm:presLayoutVars>
          <dgm:bulletEnabled val="1"/>
        </dgm:presLayoutVars>
      </dgm:prSet>
      <dgm:spPr/>
    </dgm:pt>
    <dgm:pt modelId="{3632131B-0A8E-4288-BECB-48CFADE0824A}" type="pres">
      <dgm:prSet presAssocID="{BF3BAFB4-3074-44C3-8F76-24B5F67504DF}" presName="accent_2" presStyleCnt="0"/>
      <dgm:spPr/>
    </dgm:pt>
    <dgm:pt modelId="{664939EE-371E-4CD4-A3A7-28657BC30F26}" type="pres">
      <dgm:prSet presAssocID="{BF3BAFB4-3074-44C3-8F76-24B5F67504DF}" presName="accentRepeatNode" presStyleLbl="solidFgAcc1" presStyleIdx="1" presStyleCnt="3"/>
      <dgm:spPr/>
    </dgm:pt>
    <dgm:pt modelId="{7ECE431E-7171-4C43-B74D-BEBFBE09F043}" type="pres">
      <dgm:prSet presAssocID="{A8C74B12-2A7E-416E-94D7-C6270DBE9D7A}" presName="text_3" presStyleLbl="node1" presStyleIdx="2" presStyleCnt="3">
        <dgm:presLayoutVars>
          <dgm:bulletEnabled val="1"/>
        </dgm:presLayoutVars>
      </dgm:prSet>
      <dgm:spPr/>
    </dgm:pt>
    <dgm:pt modelId="{E7BF79B0-C756-40BA-A145-3B98F162960C}" type="pres">
      <dgm:prSet presAssocID="{A8C74B12-2A7E-416E-94D7-C6270DBE9D7A}" presName="accent_3" presStyleCnt="0"/>
      <dgm:spPr/>
    </dgm:pt>
    <dgm:pt modelId="{7932AAA1-860F-4DCA-94F2-5EAD89310F09}" type="pres">
      <dgm:prSet presAssocID="{A8C74B12-2A7E-416E-94D7-C6270DBE9D7A}" presName="accentRepeatNode" presStyleLbl="solidFgAcc1" presStyleIdx="2" presStyleCnt="3"/>
      <dgm:spPr/>
    </dgm:pt>
  </dgm:ptLst>
  <dgm:cxnLst>
    <dgm:cxn modelId="{29E3480A-DFB7-4F63-95D2-9DD9273C8D1C}" type="presOf" srcId="{BF3BAFB4-3074-44C3-8F76-24B5F67504DF}" destId="{40BCBD4E-9E72-47EF-BBC8-F6F956F2EB85}" srcOrd="0" destOrd="0" presId="urn:microsoft.com/office/officeart/2008/layout/VerticalCurvedList"/>
    <dgm:cxn modelId="{09706224-7ED8-463A-8930-9199A78AEC58}" srcId="{3DBD0DDE-E9FC-476F-AC9F-3EC0F5330D67}" destId="{1197BCED-7436-462B-B0F9-4FF09586BAAA}" srcOrd="0" destOrd="0" parTransId="{DF966658-E5B2-4842-A8D5-72858EB5E1D1}" sibTransId="{D55CDBFC-1F37-49AA-ACFD-EB2F6B5059FA}"/>
    <dgm:cxn modelId="{0F38F624-2C16-42B9-8406-4734B23382AD}" type="presOf" srcId="{A8C74B12-2A7E-416E-94D7-C6270DBE9D7A}" destId="{7ECE431E-7171-4C43-B74D-BEBFBE09F043}" srcOrd="0" destOrd="0" presId="urn:microsoft.com/office/officeart/2008/layout/VerticalCurvedList"/>
    <dgm:cxn modelId="{0426AD26-51CB-47FA-8372-9B255DCEF346}" srcId="{3DBD0DDE-E9FC-476F-AC9F-3EC0F5330D67}" destId="{A8C74B12-2A7E-416E-94D7-C6270DBE9D7A}" srcOrd="2" destOrd="0" parTransId="{4F3CE1CE-F32C-4C15-9430-C46B3DF10C04}" sibTransId="{92065362-1A42-4159-8E4D-BD903514062B}"/>
    <dgm:cxn modelId="{B3C3FE32-3C38-4A26-A72D-D6F34849BA80}" type="presOf" srcId="{1197BCED-7436-462B-B0F9-4FF09586BAAA}" destId="{66C332FB-A327-44CF-BA41-3010BF23DA19}" srcOrd="0" destOrd="0" presId="urn:microsoft.com/office/officeart/2008/layout/VerticalCurvedList"/>
    <dgm:cxn modelId="{30B98141-ADD7-4187-B90F-46FB248375E5}" srcId="{3DBD0DDE-E9FC-476F-AC9F-3EC0F5330D67}" destId="{BF3BAFB4-3074-44C3-8F76-24B5F67504DF}" srcOrd="1" destOrd="0" parTransId="{988E982B-2EC0-45F9-92B6-EB9A9A67683D}" sibTransId="{EB4A54B4-9D1C-4817-9DE5-8D376F6414AD}"/>
    <dgm:cxn modelId="{36E1AEC6-3311-4071-AD29-C748ECB39C72}" type="presOf" srcId="{D55CDBFC-1F37-49AA-ACFD-EB2F6B5059FA}" destId="{31FDEFFC-8BC1-4FB2-8218-D782F36F5CDE}" srcOrd="0" destOrd="0" presId="urn:microsoft.com/office/officeart/2008/layout/VerticalCurvedList"/>
    <dgm:cxn modelId="{5933A5D6-8EE9-4BA0-AD02-A6F3BB9EDF02}" type="presOf" srcId="{3DBD0DDE-E9FC-476F-AC9F-3EC0F5330D67}" destId="{02AA35C1-28C0-4128-8377-850FEB1EC400}" srcOrd="0" destOrd="0" presId="urn:microsoft.com/office/officeart/2008/layout/VerticalCurvedList"/>
    <dgm:cxn modelId="{D6C3FE4F-DD7F-4A00-88EF-2813BF5F53C9}" type="presParOf" srcId="{02AA35C1-28C0-4128-8377-850FEB1EC400}" destId="{C230622C-B44C-431C-B525-A6D4E6DE9FCF}" srcOrd="0" destOrd="0" presId="urn:microsoft.com/office/officeart/2008/layout/VerticalCurvedList"/>
    <dgm:cxn modelId="{EF10D33A-35CB-4434-B580-EB8AE017EE2F}" type="presParOf" srcId="{C230622C-B44C-431C-B525-A6D4E6DE9FCF}" destId="{6E3D7036-4123-4A15-A08F-DA95390B9B7A}" srcOrd="0" destOrd="0" presId="urn:microsoft.com/office/officeart/2008/layout/VerticalCurvedList"/>
    <dgm:cxn modelId="{D2938BD8-ADE6-4C4B-AE77-DBAB3B83327E}" type="presParOf" srcId="{6E3D7036-4123-4A15-A08F-DA95390B9B7A}" destId="{3FB3DBDB-6531-40A9-8329-9086F623D3D3}" srcOrd="0" destOrd="0" presId="urn:microsoft.com/office/officeart/2008/layout/VerticalCurvedList"/>
    <dgm:cxn modelId="{594C959F-D92E-4719-9819-C1804073B67A}" type="presParOf" srcId="{6E3D7036-4123-4A15-A08F-DA95390B9B7A}" destId="{31FDEFFC-8BC1-4FB2-8218-D782F36F5CDE}" srcOrd="1" destOrd="0" presId="urn:microsoft.com/office/officeart/2008/layout/VerticalCurvedList"/>
    <dgm:cxn modelId="{6F89CF38-2A98-40E7-8C62-8B1E39EB7D83}" type="presParOf" srcId="{6E3D7036-4123-4A15-A08F-DA95390B9B7A}" destId="{575C5C71-5829-40B0-BCD9-22A05B9E4CF5}" srcOrd="2" destOrd="0" presId="urn:microsoft.com/office/officeart/2008/layout/VerticalCurvedList"/>
    <dgm:cxn modelId="{2B4D5410-5E22-4524-89A2-425D564B7C1B}" type="presParOf" srcId="{6E3D7036-4123-4A15-A08F-DA95390B9B7A}" destId="{97813422-ECBE-4973-8453-FCBAEB5183A1}" srcOrd="3" destOrd="0" presId="urn:microsoft.com/office/officeart/2008/layout/VerticalCurvedList"/>
    <dgm:cxn modelId="{8BE16D28-202B-4FEF-9593-89895914D9F2}" type="presParOf" srcId="{C230622C-B44C-431C-B525-A6D4E6DE9FCF}" destId="{66C332FB-A327-44CF-BA41-3010BF23DA19}" srcOrd="1" destOrd="0" presId="urn:microsoft.com/office/officeart/2008/layout/VerticalCurvedList"/>
    <dgm:cxn modelId="{050597EA-187A-4585-9D68-C0693F059A20}" type="presParOf" srcId="{C230622C-B44C-431C-B525-A6D4E6DE9FCF}" destId="{EF35DC32-06B5-42EB-B3AB-AB209131BE28}" srcOrd="2" destOrd="0" presId="urn:microsoft.com/office/officeart/2008/layout/VerticalCurvedList"/>
    <dgm:cxn modelId="{2A76312E-901C-4841-8869-A5B95130627C}" type="presParOf" srcId="{EF35DC32-06B5-42EB-B3AB-AB209131BE28}" destId="{2BF3A530-048B-4CA2-8C25-7980BD733F50}" srcOrd="0" destOrd="0" presId="urn:microsoft.com/office/officeart/2008/layout/VerticalCurvedList"/>
    <dgm:cxn modelId="{35BB33DB-3E7B-4241-A6BB-FFADD21E9F2A}" type="presParOf" srcId="{C230622C-B44C-431C-B525-A6D4E6DE9FCF}" destId="{40BCBD4E-9E72-47EF-BBC8-F6F956F2EB85}" srcOrd="3" destOrd="0" presId="urn:microsoft.com/office/officeart/2008/layout/VerticalCurvedList"/>
    <dgm:cxn modelId="{A65D18D7-74EC-479F-B53E-CDD28958B345}" type="presParOf" srcId="{C230622C-B44C-431C-B525-A6D4E6DE9FCF}" destId="{3632131B-0A8E-4288-BECB-48CFADE0824A}" srcOrd="4" destOrd="0" presId="urn:microsoft.com/office/officeart/2008/layout/VerticalCurvedList"/>
    <dgm:cxn modelId="{38ADAC31-8060-4A0E-990B-7D27D7CA1761}" type="presParOf" srcId="{3632131B-0A8E-4288-BECB-48CFADE0824A}" destId="{664939EE-371E-4CD4-A3A7-28657BC30F26}" srcOrd="0" destOrd="0" presId="urn:microsoft.com/office/officeart/2008/layout/VerticalCurvedList"/>
    <dgm:cxn modelId="{825111BD-F76B-4262-9A1C-002680FBFE8C}" type="presParOf" srcId="{C230622C-B44C-431C-B525-A6D4E6DE9FCF}" destId="{7ECE431E-7171-4C43-B74D-BEBFBE09F043}" srcOrd="5" destOrd="0" presId="urn:microsoft.com/office/officeart/2008/layout/VerticalCurvedList"/>
    <dgm:cxn modelId="{18011F97-AC20-4542-A550-290AD48C88C4}" type="presParOf" srcId="{C230622C-B44C-431C-B525-A6D4E6DE9FCF}" destId="{E7BF79B0-C756-40BA-A145-3B98F162960C}" srcOrd="6" destOrd="0" presId="urn:microsoft.com/office/officeart/2008/layout/VerticalCurvedList"/>
    <dgm:cxn modelId="{0BFA91F7-8C19-4049-A8A7-7C65BB08367C}" type="presParOf" srcId="{E7BF79B0-C756-40BA-A145-3B98F162960C}" destId="{7932AAA1-860F-4DCA-94F2-5EAD89310F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EFFC-8BC1-4FB2-8218-D782F36F5CDE}">
      <dsp:nvSpPr>
        <dsp:cNvPr id="0" name=""/>
        <dsp:cNvSpPr/>
      </dsp:nvSpPr>
      <dsp:spPr>
        <a:xfrm>
          <a:off x="-4213392" y="-646494"/>
          <a:ext cx="5020283" cy="5020283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32FB-A327-44CF-BA41-3010BF23DA19}">
      <dsp:nvSpPr>
        <dsp:cNvPr id="0" name=""/>
        <dsp:cNvSpPr/>
      </dsp:nvSpPr>
      <dsp:spPr>
        <a:xfrm>
          <a:off x="518916" y="372729"/>
          <a:ext cx="5468859" cy="7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08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Magíster</a:t>
          </a:r>
          <a:endParaRPr lang="es-CL" sz="4000" kern="1200" dirty="0"/>
        </a:p>
      </dsp:txBody>
      <dsp:txXfrm>
        <a:off x="518916" y="372729"/>
        <a:ext cx="5468859" cy="745458"/>
      </dsp:txXfrm>
    </dsp:sp>
    <dsp:sp modelId="{2BF3A530-048B-4CA2-8C25-7980BD733F50}">
      <dsp:nvSpPr>
        <dsp:cNvPr id="0" name=""/>
        <dsp:cNvSpPr/>
      </dsp:nvSpPr>
      <dsp:spPr>
        <a:xfrm>
          <a:off x="53004" y="279547"/>
          <a:ext cx="931823" cy="931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CBD4E-9E72-47EF-BBC8-F6F956F2EB85}">
      <dsp:nvSpPr>
        <dsp:cNvPr id="0" name=""/>
        <dsp:cNvSpPr/>
      </dsp:nvSpPr>
      <dsp:spPr>
        <a:xfrm>
          <a:off x="789890" y="1490917"/>
          <a:ext cx="5197885" cy="7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08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Doctorado</a:t>
          </a:r>
          <a:endParaRPr lang="es-CL" sz="4000" kern="1200" dirty="0"/>
        </a:p>
      </dsp:txBody>
      <dsp:txXfrm>
        <a:off x="789890" y="1490917"/>
        <a:ext cx="5197885" cy="745458"/>
      </dsp:txXfrm>
    </dsp:sp>
    <dsp:sp modelId="{664939EE-371E-4CD4-A3A7-28657BC30F26}">
      <dsp:nvSpPr>
        <dsp:cNvPr id="0" name=""/>
        <dsp:cNvSpPr/>
      </dsp:nvSpPr>
      <dsp:spPr>
        <a:xfrm>
          <a:off x="323978" y="1397735"/>
          <a:ext cx="931823" cy="931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E431E-7171-4C43-B74D-BEBFBE09F043}">
      <dsp:nvSpPr>
        <dsp:cNvPr id="0" name=""/>
        <dsp:cNvSpPr/>
      </dsp:nvSpPr>
      <dsp:spPr>
        <a:xfrm>
          <a:off x="518916" y="2609105"/>
          <a:ext cx="5468859" cy="7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08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Postdoctorado</a:t>
          </a:r>
          <a:endParaRPr lang="es-CL" sz="4000" kern="1200" dirty="0"/>
        </a:p>
      </dsp:txBody>
      <dsp:txXfrm>
        <a:off x="518916" y="2609105"/>
        <a:ext cx="5468859" cy="745458"/>
      </dsp:txXfrm>
    </dsp:sp>
    <dsp:sp modelId="{7932AAA1-860F-4DCA-94F2-5EAD89310F09}">
      <dsp:nvSpPr>
        <dsp:cNvPr id="0" name=""/>
        <dsp:cNvSpPr/>
      </dsp:nvSpPr>
      <dsp:spPr>
        <a:xfrm>
          <a:off x="53004" y="2515923"/>
          <a:ext cx="931823" cy="931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EFFC-8BC1-4FB2-8218-D782F36F5CDE}">
      <dsp:nvSpPr>
        <dsp:cNvPr id="0" name=""/>
        <dsp:cNvSpPr/>
      </dsp:nvSpPr>
      <dsp:spPr>
        <a:xfrm>
          <a:off x="-4213392" y="-646494"/>
          <a:ext cx="5020283" cy="5020283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32FB-A327-44CF-BA41-3010BF23DA19}">
      <dsp:nvSpPr>
        <dsp:cNvPr id="0" name=""/>
        <dsp:cNvSpPr/>
      </dsp:nvSpPr>
      <dsp:spPr>
        <a:xfrm>
          <a:off x="422752" y="286554"/>
          <a:ext cx="5565024" cy="5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Postdoctorado</a:t>
          </a:r>
          <a:endParaRPr lang="es-CL" sz="3100" kern="1200" dirty="0"/>
        </a:p>
      </dsp:txBody>
      <dsp:txXfrm>
        <a:off x="422752" y="286554"/>
        <a:ext cx="5565024" cy="573406"/>
      </dsp:txXfrm>
    </dsp:sp>
    <dsp:sp modelId="{2BF3A530-048B-4CA2-8C25-7980BD733F50}">
      <dsp:nvSpPr>
        <dsp:cNvPr id="0" name=""/>
        <dsp:cNvSpPr/>
      </dsp:nvSpPr>
      <dsp:spPr>
        <a:xfrm>
          <a:off x="64372" y="214878"/>
          <a:ext cx="716758" cy="716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CBD4E-9E72-47EF-BBC8-F6F956F2EB85}">
      <dsp:nvSpPr>
        <dsp:cNvPr id="0" name=""/>
        <dsp:cNvSpPr/>
      </dsp:nvSpPr>
      <dsp:spPr>
        <a:xfrm>
          <a:off x="751499" y="1146813"/>
          <a:ext cx="5236276" cy="5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Iniciación</a:t>
          </a:r>
          <a:endParaRPr lang="es-CL" sz="3100" kern="1200" dirty="0"/>
        </a:p>
      </dsp:txBody>
      <dsp:txXfrm>
        <a:off x="751499" y="1146813"/>
        <a:ext cx="5236276" cy="573406"/>
      </dsp:txXfrm>
    </dsp:sp>
    <dsp:sp modelId="{664939EE-371E-4CD4-A3A7-28657BC30F26}">
      <dsp:nvSpPr>
        <dsp:cNvPr id="0" name=""/>
        <dsp:cNvSpPr/>
      </dsp:nvSpPr>
      <dsp:spPr>
        <a:xfrm>
          <a:off x="393120" y="1075137"/>
          <a:ext cx="716758" cy="716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E431E-7171-4C43-B74D-BEBFBE09F043}">
      <dsp:nvSpPr>
        <dsp:cNvPr id="0" name=""/>
        <dsp:cNvSpPr/>
      </dsp:nvSpPr>
      <dsp:spPr>
        <a:xfrm>
          <a:off x="751499" y="2007073"/>
          <a:ext cx="5236276" cy="5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Regular</a:t>
          </a:r>
          <a:endParaRPr lang="es-CL" sz="3100" kern="1200" dirty="0"/>
        </a:p>
      </dsp:txBody>
      <dsp:txXfrm>
        <a:off x="751499" y="2007073"/>
        <a:ext cx="5236276" cy="573406"/>
      </dsp:txXfrm>
    </dsp:sp>
    <dsp:sp modelId="{7932AAA1-860F-4DCA-94F2-5EAD89310F09}">
      <dsp:nvSpPr>
        <dsp:cNvPr id="0" name=""/>
        <dsp:cNvSpPr/>
      </dsp:nvSpPr>
      <dsp:spPr>
        <a:xfrm>
          <a:off x="393120" y="1935397"/>
          <a:ext cx="716758" cy="716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72748-2249-489E-BD88-2603CF4D8A3A}">
      <dsp:nvSpPr>
        <dsp:cNvPr id="0" name=""/>
        <dsp:cNvSpPr/>
      </dsp:nvSpPr>
      <dsp:spPr>
        <a:xfrm>
          <a:off x="422752" y="2867332"/>
          <a:ext cx="5565024" cy="573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Exploración</a:t>
          </a:r>
          <a:endParaRPr lang="es-CL" sz="3100" kern="1200" dirty="0"/>
        </a:p>
      </dsp:txBody>
      <dsp:txXfrm>
        <a:off x="422752" y="2867332"/>
        <a:ext cx="5565024" cy="573406"/>
      </dsp:txXfrm>
    </dsp:sp>
    <dsp:sp modelId="{414CF8AA-D8CE-4299-8F91-AB1C98BB7947}">
      <dsp:nvSpPr>
        <dsp:cNvPr id="0" name=""/>
        <dsp:cNvSpPr/>
      </dsp:nvSpPr>
      <dsp:spPr>
        <a:xfrm>
          <a:off x="64372" y="2795656"/>
          <a:ext cx="716758" cy="716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EFFC-8BC1-4FB2-8218-D782F36F5CDE}">
      <dsp:nvSpPr>
        <dsp:cNvPr id="0" name=""/>
        <dsp:cNvSpPr/>
      </dsp:nvSpPr>
      <dsp:spPr>
        <a:xfrm>
          <a:off x="-4213392" y="-646494"/>
          <a:ext cx="5020283" cy="5020283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32FB-A327-44CF-BA41-3010BF23DA19}">
      <dsp:nvSpPr>
        <dsp:cNvPr id="0" name=""/>
        <dsp:cNvSpPr/>
      </dsp:nvSpPr>
      <dsp:spPr>
        <a:xfrm>
          <a:off x="518916" y="372729"/>
          <a:ext cx="5468859" cy="7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0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Anillos de investigación</a:t>
          </a:r>
          <a:endParaRPr lang="es-CL" sz="3600" kern="1200" dirty="0"/>
        </a:p>
      </dsp:txBody>
      <dsp:txXfrm>
        <a:off x="518916" y="372729"/>
        <a:ext cx="5468859" cy="745458"/>
      </dsp:txXfrm>
    </dsp:sp>
    <dsp:sp modelId="{2BF3A530-048B-4CA2-8C25-7980BD733F50}">
      <dsp:nvSpPr>
        <dsp:cNvPr id="0" name=""/>
        <dsp:cNvSpPr/>
      </dsp:nvSpPr>
      <dsp:spPr>
        <a:xfrm>
          <a:off x="53004" y="279547"/>
          <a:ext cx="931823" cy="931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CBD4E-9E72-47EF-BBC8-F6F956F2EB85}">
      <dsp:nvSpPr>
        <dsp:cNvPr id="0" name=""/>
        <dsp:cNvSpPr/>
      </dsp:nvSpPr>
      <dsp:spPr>
        <a:xfrm>
          <a:off x="789890" y="1490917"/>
          <a:ext cx="5197885" cy="7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0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Núcleos Milenio</a:t>
          </a:r>
          <a:endParaRPr lang="es-CL" sz="3600" kern="1200" dirty="0"/>
        </a:p>
      </dsp:txBody>
      <dsp:txXfrm>
        <a:off x="789890" y="1490917"/>
        <a:ext cx="5197885" cy="745458"/>
      </dsp:txXfrm>
    </dsp:sp>
    <dsp:sp modelId="{664939EE-371E-4CD4-A3A7-28657BC30F26}">
      <dsp:nvSpPr>
        <dsp:cNvPr id="0" name=""/>
        <dsp:cNvSpPr/>
      </dsp:nvSpPr>
      <dsp:spPr>
        <a:xfrm>
          <a:off x="323978" y="1397735"/>
          <a:ext cx="931823" cy="931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E431E-7171-4C43-B74D-BEBFBE09F043}">
      <dsp:nvSpPr>
        <dsp:cNvPr id="0" name=""/>
        <dsp:cNvSpPr/>
      </dsp:nvSpPr>
      <dsp:spPr>
        <a:xfrm>
          <a:off x="518916" y="2609105"/>
          <a:ext cx="5468859" cy="7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70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Equipamiento</a:t>
          </a:r>
          <a:endParaRPr lang="es-CL" sz="3600" kern="1200" dirty="0"/>
        </a:p>
      </dsp:txBody>
      <dsp:txXfrm>
        <a:off x="518916" y="2609105"/>
        <a:ext cx="5468859" cy="745458"/>
      </dsp:txXfrm>
    </dsp:sp>
    <dsp:sp modelId="{7932AAA1-860F-4DCA-94F2-5EAD89310F09}">
      <dsp:nvSpPr>
        <dsp:cNvPr id="0" name=""/>
        <dsp:cNvSpPr/>
      </dsp:nvSpPr>
      <dsp:spPr>
        <a:xfrm>
          <a:off x="53004" y="2515923"/>
          <a:ext cx="931823" cy="931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EFFC-8BC1-4FB2-8218-D782F36F5CDE}">
      <dsp:nvSpPr>
        <dsp:cNvPr id="0" name=""/>
        <dsp:cNvSpPr/>
      </dsp:nvSpPr>
      <dsp:spPr>
        <a:xfrm>
          <a:off x="-3926497" y="-602878"/>
          <a:ext cx="4679472" cy="4679472"/>
        </a:xfrm>
        <a:prstGeom prst="blockArc">
          <a:avLst>
            <a:gd name="adj1" fmla="val 18900000"/>
            <a:gd name="adj2" fmla="val 2700000"/>
            <a:gd name="adj3" fmla="val 4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32FB-A327-44CF-BA41-3010BF23DA19}">
      <dsp:nvSpPr>
        <dsp:cNvPr id="0" name=""/>
        <dsp:cNvSpPr/>
      </dsp:nvSpPr>
      <dsp:spPr>
        <a:xfrm>
          <a:off x="484225" y="347371"/>
          <a:ext cx="4621730" cy="69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45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Fondo de Revistas</a:t>
          </a:r>
          <a:endParaRPr lang="es-CL" sz="3300" kern="1200" dirty="0"/>
        </a:p>
      </dsp:txBody>
      <dsp:txXfrm>
        <a:off x="484225" y="347371"/>
        <a:ext cx="4621730" cy="694743"/>
      </dsp:txXfrm>
    </dsp:sp>
    <dsp:sp modelId="{2BF3A530-048B-4CA2-8C25-7980BD733F50}">
      <dsp:nvSpPr>
        <dsp:cNvPr id="0" name=""/>
        <dsp:cNvSpPr/>
      </dsp:nvSpPr>
      <dsp:spPr>
        <a:xfrm>
          <a:off x="50010" y="260528"/>
          <a:ext cx="868428" cy="86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CBD4E-9E72-47EF-BBC8-F6F956F2EB85}">
      <dsp:nvSpPr>
        <dsp:cNvPr id="0" name=""/>
        <dsp:cNvSpPr/>
      </dsp:nvSpPr>
      <dsp:spPr>
        <a:xfrm>
          <a:off x="736764" y="1389485"/>
          <a:ext cx="4369191" cy="69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45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Pluralismo</a:t>
          </a:r>
          <a:endParaRPr lang="es-CL" sz="3300" kern="1200" dirty="0"/>
        </a:p>
      </dsp:txBody>
      <dsp:txXfrm>
        <a:off x="736764" y="1389485"/>
        <a:ext cx="4369191" cy="694743"/>
      </dsp:txXfrm>
    </dsp:sp>
    <dsp:sp modelId="{664939EE-371E-4CD4-A3A7-28657BC30F26}">
      <dsp:nvSpPr>
        <dsp:cNvPr id="0" name=""/>
        <dsp:cNvSpPr/>
      </dsp:nvSpPr>
      <dsp:spPr>
        <a:xfrm>
          <a:off x="302549" y="1302643"/>
          <a:ext cx="868428" cy="86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E431E-7171-4C43-B74D-BEBFBE09F043}">
      <dsp:nvSpPr>
        <dsp:cNvPr id="0" name=""/>
        <dsp:cNvSpPr/>
      </dsp:nvSpPr>
      <dsp:spPr>
        <a:xfrm>
          <a:off x="484225" y="2431600"/>
          <a:ext cx="4621730" cy="69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45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Nodos </a:t>
          </a:r>
          <a:r>
            <a:rPr lang="es-MX" sz="3300" kern="1200" dirty="0" err="1"/>
            <a:t>Macrozonales</a:t>
          </a:r>
          <a:endParaRPr lang="es-CL" sz="3300" kern="1200" dirty="0"/>
        </a:p>
      </dsp:txBody>
      <dsp:txXfrm>
        <a:off x="484225" y="2431600"/>
        <a:ext cx="4621730" cy="694743"/>
      </dsp:txXfrm>
    </dsp:sp>
    <dsp:sp modelId="{7932AAA1-860F-4DCA-94F2-5EAD89310F09}">
      <dsp:nvSpPr>
        <dsp:cNvPr id="0" name=""/>
        <dsp:cNvSpPr/>
      </dsp:nvSpPr>
      <dsp:spPr>
        <a:xfrm>
          <a:off x="50010" y="2344757"/>
          <a:ext cx="868428" cy="86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ámina interior_op2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995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6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lv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9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microsoft.com/office/2007/relationships/hdphoto" Target="../media/hdphoto1.wdp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2CCBA0-0741-505C-E3EA-A70E56EDD9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74" name="Título 1">
            <a:extLst>
              <a:ext uri="{FF2B5EF4-FFF2-40B4-BE49-F238E27FC236}">
                <a16:creationId xmlns:a16="http://schemas.microsoft.com/office/drawing/2014/main" id="{4360D064-FA42-47E7-3F22-BF6B327636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3510" y="2434866"/>
            <a:ext cx="10515600" cy="836613"/>
          </a:xfrm>
          <a:prstGeom prst="rect">
            <a:avLst/>
          </a:prstGeom>
        </p:spPr>
        <p:txBody>
          <a:bodyPr lIns="45719" tIns="45720" rIns="45719" bIns="45720" anchor="ctr">
            <a:noAutofit/>
          </a:bodyPr>
          <a:lstStyle/>
          <a:p>
            <a:pPr algn="ctr"/>
            <a:r>
              <a:rPr lang="es-MX" altLang="es-CL" sz="2800" dirty="0">
                <a:solidFill>
                  <a:schemeClr val="bg1"/>
                </a:solidFill>
                <a:latin typeface="Verdana"/>
                <a:ea typeface="Verdana"/>
              </a:rPr>
              <a:t>IV Jornada de Capacitación y Reflexión Dirigida a Investigadores/as SERPAT</a:t>
            </a:r>
            <a:endParaRPr lang="es-ES" sz="32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D53BA44-0770-870D-D2F0-984327AFFC71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D22EFB7-5445-9465-50D7-D75801650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94DF81C-AA9B-7054-5739-DD93E43D7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C390CAB8-2ACA-E1CE-9C7A-60AA8B269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CA62E327-9A14-2F3E-096E-24D4C8D94CA9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282CC75-D49C-6ACC-CD40-B1AEBB9A3B45}"/>
              </a:ext>
            </a:extLst>
          </p:cNvPr>
          <p:cNvGrpSpPr/>
          <p:nvPr/>
        </p:nvGrpSpPr>
        <p:grpSpPr>
          <a:xfrm>
            <a:off x="268912" y="6314360"/>
            <a:ext cx="11591309" cy="246221"/>
            <a:chOff x="265517" y="5875984"/>
            <a:chExt cx="11591309" cy="246221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6FF43A4-AE73-D6B4-F7C8-C6CEB83B42D3}"/>
                </a:ext>
              </a:extLst>
            </p:cNvPr>
            <p:cNvSpPr txBox="1"/>
            <p:nvPr/>
          </p:nvSpPr>
          <p:spPr>
            <a:xfrm>
              <a:off x="265517" y="5875984"/>
              <a:ext cx="4813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Agencia Nacional de Investigación y Desarrollo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10CE5E0-BA19-2A1F-54A0-789A5FFB2412}"/>
                </a:ext>
              </a:extLst>
            </p:cNvPr>
            <p:cNvSpPr txBox="1"/>
            <p:nvPr/>
          </p:nvSpPr>
          <p:spPr>
            <a:xfrm>
              <a:off x="11058445" y="5875984"/>
              <a:ext cx="7983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b="1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Anid</a:t>
              </a:r>
              <a:r>
                <a:rPr lang="es-CL" sz="100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.cl</a:t>
              </a:r>
              <a:endParaRPr lang="es-CL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C5761-B76F-D1FD-CB1C-87FDDAB02E8D}"/>
              </a:ext>
            </a:extLst>
          </p:cNvPr>
          <p:cNvGrpSpPr/>
          <p:nvPr/>
        </p:nvGrpSpPr>
        <p:grpSpPr>
          <a:xfrm>
            <a:off x="3785641" y="4189448"/>
            <a:ext cx="4253573" cy="1339886"/>
            <a:chOff x="3475965" y="3329960"/>
            <a:chExt cx="5230689" cy="169610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C3425A0-CC58-B103-FDF2-F09E910D0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  <a:alphaModFix/>
            </a:blip>
            <a:stretch>
              <a:fillRect/>
            </a:stretch>
          </p:blipFill>
          <p:spPr>
            <a:xfrm>
              <a:off x="3475965" y="3329960"/>
              <a:ext cx="5230689" cy="169610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E597FB4-FECC-3C81-F44B-1CA3F4BC5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5611535" y="3400298"/>
              <a:ext cx="2278821" cy="331064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AD958045-EEB7-7630-0F86-BF5054067AB9}"/>
              </a:ext>
            </a:extLst>
          </p:cNvPr>
          <p:cNvSpPr txBox="1">
            <a:spLocks noChangeArrowheads="1"/>
          </p:cNvSpPr>
          <p:nvPr/>
        </p:nvSpPr>
        <p:spPr>
          <a:xfrm>
            <a:off x="1057347" y="1324406"/>
            <a:ext cx="10515600" cy="83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Aptos Display"/>
                <a:ea typeface="Aptos Display"/>
                <a:cs typeface="Aptos Display"/>
                <a:sym typeface="Aptos Display"/>
              </a:defRPr>
            </a:lvl9pPr>
          </a:lstStyle>
          <a:p>
            <a:pPr algn="ctr" hangingPunct="1"/>
            <a:r>
              <a:rPr lang="es-MX" altLang="es-CL" sz="4000" b="1" dirty="0">
                <a:solidFill>
                  <a:schemeClr val="bg1"/>
                </a:solidFill>
                <a:latin typeface="Verdana"/>
                <a:ea typeface="Verdana"/>
              </a:rPr>
              <a:t>Oferta Programática ANID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1198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646254" y="953756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Centros e Investigación Asociativa</a:t>
            </a:r>
            <a:endParaRPr lang="es-ES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7EE456A-F8C4-AB86-4AA3-5FCA0A39BEE4}"/>
              </a:ext>
            </a:extLst>
          </p:cNvPr>
          <p:cNvSpPr/>
          <p:nvPr/>
        </p:nvSpPr>
        <p:spPr>
          <a:xfrm>
            <a:off x="6624293" y="1851741"/>
            <a:ext cx="4883701" cy="2031323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Anillos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El financiamiento otorgado por la ANID a cada Anillo Temático Cs Naturales y Exactas: </a:t>
            </a:r>
            <a:r>
              <a:rPr lang="es-MX" dirty="0" err="1"/>
              <a:t>máx</a:t>
            </a:r>
            <a:r>
              <a:rPr lang="es-MX" dirty="0"/>
              <a:t> </a:t>
            </a:r>
            <a:r>
              <a:rPr lang="es-MX" dirty="0" err="1"/>
              <a:t>aprox</a:t>
            </a:r>
            <a:r>
              <a:rPr lang="es-MX" dirty="0"/>
              <a:t> $ 633.420.000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Anillo Temático Cs Sociales: </a:t>
            </a:r>
            <a:r>
              <a:rPr lang="es-MX" dirty="0" err="1"/>
              <a:t>máx</a:t>
            </a:r>
            <a:r>
              <a:rPr lang="es-MX" dirty="0"/>
              <a:t> </a:t>
            </a:r>
            <a:r>
              <a:rPr lang="es-MX" dirty="0" err="1"/>
              <a:t>aprox</a:t>
            </a:r>
            <a:r>
              <a:rPr lang="es-MX" dirty="0"/>
              <a:t> $465.750.000.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Duración: 3 años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38BB9FA-4A5F-97DC-904D-B99EB7CEAFDE}"/>
              </a:ext>
            </a:extLst>
          </p:cNvPr>
          <p:cNvSpPr/>
          <p:nvPr/>
        </p:nvSpPr>
        <p:spPr>
          <a:xfrm>
            <a:off x="6624292" y="4079501"/>
            <a:ext cx="4883701" cy="2031323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Núcleos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Cs Naturales: 211.140.000 anual</a:t>
            </a:r>
            <a:r>
              <a:rPr lang="es-MX" dirty="0"/>
              <a:t> y 633.420.000 total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Cs Sociales: 155.250.000 anual y 465.750.000 anual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Duración: 3 años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122E241-0AA2-BE60-93DE-7342B28183E4}"/>
              </a:ext>
            </a:extLst>
          </p:cNvPr>
          <p:cNvSpPr/>
          <p:nvPr/>
        </p:nvSpPr>
        <p:spPr>
          <a:xfrm>
            <a:off x="646254" y="1851741"/>
            <a:ext cx="5843588" cy="2308322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Anillos</a:t>
            </a:r>
          </a:p>
          <a:p>
            <a:pPr algn="just"/>
            <a:r>
              <a:rPr lang="es-MX" dirty="0"/>
              <a:t>Instituciones que cumplan con los requisitos establecidos en las bases. </a:t>
            </a:r>
          </a:p>
          <a:p>
            <a:pPr algn="just"/>
            <a:r>
              <a:rPr lang="es-MX" dirty="0"/>
              <a:t>Por ejemplo -&gt; Universidades, Institutos, Centros de investigación en Ciencia y Tecnología independientes, Centros de Investigación en Ciencias Sociales independientes e Institutos Tecnológicos y de Investigación Públicos (</a:t>
            </a:r>
            <a:r>
              <a:rPr lang="es-MX" dirty="0" err="1"/>
              <a:t>ITPs</a:t>
            </a:r>
            <a:r>
              <a:rPr lang="es-MX" dirty="0"/>
              <a:t>).</a:t>
            </a:r>
            <a:endParaRPr lang="es-CL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651F05E-08ED-A8F0-B587-6B5D518F6108}"/>
              </a:ext>
            </a:extLst>
          </p:cNvPr>
          <p:cNvSpPr/>
          <p:nvPr/>
        </p:nvSpPr>
        <p:spPr>
          <a:xfrm>
            <a:off x="646254" y="4376434"/>
            <a:ext cx="5843588" cy="1754324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Núcleos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Personas Naturales: Grupos de investigadores/as chilenos/as y/o extranjeros/as.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También pueden postular núcleos que estén en su último año de vigencia.</a:t>
            </a:r>
            <a:endParaRPr lang="es-MX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AA54133-C50B-8A75-23D8-41D39FBD3B7D}"/>
              </a:ext>
            </a:extLst>
          </p:cNvPr>
          <p:cNvSpPr txBox="1"/>
          <p:nvPr/>
        </p:nvSpPr>
        <p:spPr>
          <a:xfrm>
            <a:off x="6652661" y="1128713"/>
            <a:ext cx="4893085" cy="37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¿Qué se financia? ¿Quiénes pueden postular?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8827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646254" y="953756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Centros e Investigación Asociativa</a:t>
            </a:r>
            <a:endParaRPr lang="es-ES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7EE456A-F8C4-AB86-4AA3-5FCA0A39BEE4}"/>
              </a:ext>
            </a:extLst>
          </p:cNvPr>
          <p:cNvSpPr/>
          <p:nvPr/>
        </p:nvSpPr>
        <p:spPr>
          <a:xfrm>
            <a:off x="6781839" y="2267395"/>
            <a:ext cx="4883701" cy="313931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Equipamiento Mayor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Cuyo costo total sea igual o superior a $400.000.000. El financiamiento máximo a otorgar por ANID será de $950.000.000 por proyecto.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Equipamiento Mediano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Cuyo costo total sea igual o superior a $50.000.000.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El financiamiento máximo a otorgar será de $400.000.000 por proyecto.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A1DC98E-4946-A463-FA28-FDDC0453C62E}"/>
              </a:ext>
            </a:extLst>
          </p:cNvPr>
          <p:cNvSpPr txBox="1"/>
          <p:nvPr/>
        </p:nvSpPr>
        <p:spPr>
          <a:xfrm>
            <a:off x="6652661" y="1128713"/>
            <a:ext cx="4893085" cy="37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¿Qué se financia? ¿Quiénes pueden postular?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122E241-0AA2-BE60-93DE-7342B28183E4}"/>
              </a:ext>
            </a:extLst>
          </p:cNvPr>
          <p:cNvSpPr/>
          <p:nvPr/>
        </p:nvSpPr>
        <p:spPr>
          <a:xfrm>
            <a:off x="623319" y="2267395"/>
            <a:ext cx="5843588" cy="3970316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Equipamiento Mayor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Universidades que cuenten con acreditación, otorgada por la Comisión Nacional de Acreditación (CNA), vigente a la fecha de postulación a la presente convocatoria.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Equipamiento Mediano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Universidades que cuenten con acreditación, otorgada por la Comisión Nacional de Acreditación (CNA), vigente a la fecha de postulación de la presente convocatoria.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Centros o instituciones que realicen investigación, con personalidad jurídica, sin fines de lucro y que tengan, a lo menos, tres años de antigüedad. El objeto social de la institución privada que ejecute el proyecto deberá ser pertinente con la actividad a desarrollar.</a:t>
            </a:r>
          </a:p>
        </p:txBody>
      </p:sp>
    </p:spTree>
    <p:extLst>
      <p:ext uri="{BB962C8B-B14F-4D97-AF65-F5344CB8AC3E}">
        <p14:creationId xmlns:p14="http://schemas.microsoft.com/office/powerpoint/2010/main" val="349654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Redes, Estrategia y Conocimiento</a:t>
            </a:r>
            <a:endParaRPr lang="es-ES" dirty="0"/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63290C2A-CEA8-64DE-4DE2-B00EE6BEEA15}"/>
              </a:ext>
            </a:extLst>
          </p:cNvPr>
          <p:cNvSpPr txBox="1"/>
          <p:nvPr/>
        </p:nvSpPr>
        <p:spPr>
          <a:xfrm>
            <a:off x="6391277" y="1250335"/>
            <a:ext cx="5318546" cy="50475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Busca generar, diseñar e implementar mecanismos y estrategias territoriales, nacionales e internacionales que permitan dinamizar la articulación de la ciencia –academia-, sector público y productivo; junto con fortalecer la generación de conocimiento científico y democratizar el acceso a éste.</a:t>
            </a:r>
          </a:p>
          <a:p>
            <a:pPr algn="just"/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Sus tres líneas de trabajo se centran en fomentar:</a:t>
            </a:r>
          </a:p>
          <a:p>
            <a:pPr algn="just"/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Colaboración y articulación con todas las subdirecciones de ANID, poniendo énfasis en temas estratégicos, vinculación con el entorno CTI y otros sectores, a través del diseño.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Diseño y articulación de estrategias de cooperación territorial, regional e internacional, desde la ANID con los distintos sectores, a través de instrumentos y plataformas de información.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Diversificar y fortalecer los mecanismos de acceso a datos y conocimiento científico como componentes de las actividades de I+D y administrar las plataformas habilitantes para el desarrollo de actividades de I+D.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10F8BEE-4D31-D0AD-81B3-829813E19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868390"/>
              </p:ext>
            </p:extLst>
          </p:nvPr>
        </p:nvGraphicFramePr>
        <p:xfrm>
          <a:off x="648906" y="2171699"/>
          <a:ext cx="5151819" cy="347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3468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646254" y="953756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Redes, Estrategia y Conocimiento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5B8BE4-B424-F6B3-0D14-4A821FF956B4}"/>
              </a:ext>
            </a:extLst>
          </p:cNvPr>
          <p:cNvSpPr txBox="1"/>
          <p:nvPr/>
        </p:nvSpPr>
        <p:spPr>
          <a:xfrm>
            <a:off x="6458807" y="1296072"/>
            <a:ext cx="5216428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Quienes puedes postular?</a:t>
            </a:r>
          </a:p>
          <a:p>
            <a:pPr algn="just"/>
            <a:endParaRPr lang="es-MX" sz="1400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-Personas Jurídicas que cumplan con requisitos de bases concursales.</a:t>
            </a:r>
          </a:p>
          <a:p>
            <a:pPr algn="just"/>
            <a:endParaRPr lang="es-MX" sz="1400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Por ejemplo -&gt; universidades, centros e institutos de investigación, servicios públicos, asociaciones científicas </a:t>
            </a:r>
          </a:p>
          <a:p>
            <a:pPr algn="just"/>
            <a:endParaRPr lang="es-MX" sz="1400" dirty="0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BCCB23-85D1-4761-AA32-BEA3E9FC7E48}"/>
              </a:ext>
            </a:extLst>
          </p:cNvPr>
          <p:cNvSpPr txBox="1"/>
          <p:nvPr/>
        </p:nvSpPr>
        <p:spPr>
          <a:xfrm>
            <a:off x="6436348" y="3237216"/>
            <a:ext cx="5216426" cy="33239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Se puede financiar:</a:t>
            </a:r>
            <a:endParaRPr lang="es-ES" sz="1400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endParaRPr lang="es-ES" sz="1400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Verdana"/>
                <a:ea typeface="Verdana"/>
              </a:rPr>
              <a:t>Revistas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El financiamiento máximo entregado a cada propuesta que resulte adjudicada será de $30.000.000.- (treinta millones de pesos), correspondiendo a un cofinanciamiento de 70%.</a:t>
            </a:r>
          </a:p>
          <a:p>
            <a:pPr algn="just"/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Pluralismo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Verdana"/>
                <a:ea typeface="Verdana"/>
              </a:rPr>
              <a:t>ANID cofinanciará hasta el 90% del costo total de cada propuesta que resulte aprobada; con un aporte máximo de $25.000.000 CLP para las instituciones pertenecientes a la Región Metropolitana y un máximo de $30.000.000 CLP, para las propuestas pertenecientes a una región distinta a la Metropolitana. </a:t>
            </a:r>
          </a:p>
        </p:txBody>
      </p:sp>
      <p:grpSp>
        <p:nvGrpSpPr>
          <p:cNvPr id="7" name="grp2">
            <a:extLst>
              <a:ext uri="{FF2B5EF4-FFF2-40B4-BE49-F238E27FC236}">
                <a16:creationId xmlns:a16="http://schemas.microsoft.com/office/drawing/2014/main" id="{81904D76-14CA-4095-42DF-0C7E4E95608E}"/>
              </a:ext>
            </a:extLst>
          </p:cNvPr>
          <p:cNvGrpSpPr/>
          <p:nvPr/>
        </p:nvGrpSpPr>
        <p:grpSpPr>
          <a:xfrm>
            <a:off x="646254" y="1648303"/>
            <a:ext cx="4882243" cy="3816388"/>
            <a:chOff x="457200" y="1200151"/>
            <a:chExt cx="4038600" cy="3394471"/>
          </a:xfrm>
        </p:grpSpPr>
        <p:sp>
          <p:nvSpPr>
            <p:cNvPr id="50" name="pl4">
              <a:extLst>
                <a:ext uri="{FF2B5EF4-FFF2-40B4-BE49-F238E27FC236}">
                  <a16:creationId xmlns:a16="http://schemas.microsoft.com/office/drawing/2014/main" id="{0FA734DD-F977-50EF-5804-DFC6D8789418}"/>
                </a:ext>
              </a:extLst>
            </p:cNvPr>
            <p:cNvSpPr/>
            <p:nvPr/>
          </p:nvSpPr>
          <p:spPr>
            <a:xfrm>
              <a:off x="2984058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1" name="pl5">
              <a:extLst>
                <a:ext uri="{FF2B5EF4-FFF2-40B4-BE49-F238E27FC236}">
                  <a16:creationId xmlns:a16="http://schemas.microsoft.com/office/drawing/2014/main" id="{54CB90E1-AE81-B00D-C009-E2EF7EB418A0}"/>
                </a:ext>
              </a:extLst>
            </p:cNvPr>
            <p:cNvSpPr/>
            <p:nvPr/>
          </p:nvSpPr>
          <p:spPr>
            <a:xfrm>
              <a:off x="3423738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2" name="pl6">
              <a:extLst>
                <a:ext uri="{FF2B5EF4-FFF2-40B4-BE49-F238E27FC236}">
                  <a16:creationId xmlns:a16="http://schemas.microsoft.com/office/drawing/2014/main" id="{09C52B16-FC10-1CC6-3754-FE6280FC58C3}"/>
                </a:ext>
              </a:extLst>
            </p:cNvPr>
            <p:cNvSpPr/>
            <p:nvPr/>
          </p:nvSpPr>
          <p:spPr>
            <a:xfrm>
              <a:off x="3863419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3" name="pl7">
              <a:extLst>
                <a:ext uri="{FF2B5EF4-FFF2-40B4-BE49-F238E27FC236}">
                  <a16:creationId xmlns:a16="http://schemas.microsoft.com/office/drawing/2014/main" id="{563AE7A8-5B57-E001-B203-E2F236B95D88}"/>
                </a:ext>
              </a:extLst>
            </p:cNvPr>
            <p:cNvSpPr/>
            <p:nvPr/>
          </p:nvSpPr>
          <p:spPr>
            <a:xfrm>
              <a:off x="4303100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4" name="pl8">
              <a:extLst>
                <a:ext uri="{FF2B5EF4-FFF2-40B4-BE49-F238E27FC236}">
                  <a16:creationId xmlns:a16="http://schemas.microsoft.com/office/drawing/2014/main" id="{28F08A61-71EF-6AD8-21BE-3F246B28BA54}"/>
                </a:ext>
              </a:extLst>
            </p:cNvPr>
            <p:cNvSpPr/>
            <p:nvPr/>
          </p:nvSpPr>
          <p:spPr>
            <a:xfrm>
              <a:off x="2685075" y="3335932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5" name="pl9">
              <a:extLst>
                <a:ext uri="{FF2B5EF4-FFF2-40B4-BE49-F238E27FC236}">
                  <a16:creationId xmlns:a16="http://schemas.microsoft.com/office/drawing/2014/main" id="{51D498E1-C791-F287-BCE0-741AE13821FB}"/>
                </a:ext>
              </a:extLst>
            </p:cNvPr>
            <p:cNvSpPr/>
            <p:nvPr/>
          </p:nvSpPr>
          <p:spPr>
            <a:xfrm>
              <a:off x="2685075" y="3022873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6" name="pl10">
              <a:extLst>
                <a:ext uri="{FF2B5EF4-FFF2-40B4-BE49-F238E27FC236}">
                  <a16:creationId xmlns:a16="http://schemas.microsoft.com/office/drawing/2014/main" id="{A40CF7B7-AC53-483C-0D1E-D2AA8E84E136}"/>
                </a:ext>
              </a:extLst>
            </p:cNvPr>
            <p:cNvSpPr/>
            <p:nvPr/>
          </p:nvSpPr>
          <p:spPr>
            <a:xfrm>
              <a:off x="2685075" y="2709813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7" name="pl11">
              <a:extLst>
                <a:ext uri="{FF2B5EF4-FFF2-40B4-BE49-F238E27FC236}">
                  <a16:creationId xmlns:a16="http://schemas.microsoft.com/office/drawing/2014/main" id="{61FBF1D4-E6AD-8602-3C27-1909358EF0E6}"/>
                </a:ext>
              </a:extLst>
            </p:cNvPr>
            <p:cNvSpPr/>
            <p:nvPr/>
          </p:nvSpPr>
          <p:spPr>
            <a:xfrm>
              <a:off x="2685075" y="2396754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8" name="pl12">
              <a:extLst>
                <a:ext uri="{FF2B5EF4-FFF2-40B4-BE49-F238E27FC236}">
                  <a16:creationId xmlns:a16="http://schemas.microsoft.com/office/drawing/2014/main" id="{D98329E7-62FC-3C7A-9B93-49CF633EC673}"/>
                </a:ext>
              </a:extLst>
            </p:cNvPr>
            <p:cNvSpPr/>
            <p:nvPr/>
          </p:nvSpPr>
          <p:spPr>
            <a:xfrm>
              <a:off x="2685075" y="2083694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59" name="pl13">
              <a:extLst>
                <a:ext uri="{FF2B5EF4-FFF2-40B4-BE49-F238E27FC236}">
                  <a16:creationId xmlns:a16="http://schemas.microsoft.com/office/drawing/2014/main" id="{236C6034-5E46-7C6B-2D1D-DC19BE24DA8C}"/>
                </a:ext>
              </a:extLst>
            </p:cNvPr>
            <p:cNvSpPr/>
            <p:nvPr/>
          </p:nvSpPr>
          <p:spPr>
            <a:xfrm>
              <a:off x="2685075" y="1770635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60" name="pl14">
              <a:extLst>
                <a:ext uri="{FF2B5EF4-FFF2-40B4-BE49-F238E27FC236}">
                  <a16:creationId xmlns:a16="http://schemas.microsoft.com/office/drawing/2014/main" id="{058307F1-B016-7E3D-C071-0FAF3A73875A}"/>
                </a:ext>
              </a:extLst>
            </p:cNvPr>
            <p:cNvSpPr/>
            <p:nvPr/>
          </p:nvSpPr>
          <p:spPr>
            <a:xfrm>
              <a:off x="2685075" y="1457575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61" name="pl15">
              <a:extLst>
                <a:ext uri="{FF2B5EF4-FFF2-40B4-BE49-F238E27FC236}">
                  <a16:creationId xmlns:a16="http://schemas.microsoft.com/office/drawing/2014/main" id="{9421A1C8-DFF5-9A30-1065-14019D635B99}"/>
                </a:ext>
              </a:extLst>
            </p:cNvPr>
            <p:cNvSpPr/>
            <p:nvPr/>
          </p:nvSpPr>
          <p:spPr>
            <a:xfrm>
              <a:off x="2764217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62" name="pl16">
              <a:extLst>
                <a:ext uri="{FF2B5EF4-FFF2-40B4-BE49-F238E27FC236}">
                  <a16:creationId xmlns:a16="http://schemas.microsoft.com/office/drawing/2014/main" id="{605E2E76-0E3C-CBE3-A088-1C789CB940BA}"/>
                </a:ext>
              </a:extLst>
            </p:cNvPr>
            <p:cNvSpPr/>
            <p:nvPr/>
          </p:nvSpPr>
          <p:spPr>
            <a:xfrm>
              <a:off x="3203898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63" name="pl17">
              <a:extLst>
                <a:ext uri="{FF2B5EF4-FFF2-40B4-BE49-F238E27FC236}">
                  <a16:creationId xmlns:a16="http://schemas.microsoft.com/office/drawing/2014/main" id="{0EBEE034-CFB7-9D98-E38E-09D7D7F51500}"/>
                </a:ext>
              </a:extLst>
            </p:cNvPr>
            <p:cNvSpPr/>
            <p:nvPr/>
          </p:nvSpPr>
          <p:spPr>
            <a:xfrm>
              <a:off x="3643579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64" name="pl18">
              <a:extLst>
                <a:ext uri="{FF2B5EF4-FFF2-40B4-BE49-F238E27FC236}">
                  <a16:creationId xmlns:a16="http://schemas.microsoft.com/office/drawing/2014/main" id="{E7669A3A-4FCB-7995-566A-7D06FBEC8476}"/>
                </a:ext>
              </a:extLst>
            </p:cNvPr>
            <p:cNvSpPr/>
            <p:nvPr/>
          </p:nvSpPr>
          <p:spPr>
            <a:xfrm>
              <a:off x="4083259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65" name="rc19">
              <a:extLst>
                <a:ext uri="{FF2B5EF4-FFF2-40B4-BE49-F238E27FC236}">
                  <a16:creationId xmlns:a16="http://schemas.microsoft.com/office/drawing/2014/main" id="{BA87B16A-19CE-2177-8F64-353FB0601A0C}"/>
                </a:ext>
              </a:extLst>
            </p:cNvPr>
            <p:cNvSpPr/>
            <p:nvPr/>
          </p:nvSpPr>
          <p:spPr>
            <a:xfrm>
              <a:off x="2764217" y="3335932"/>
              <a:ext cx="43968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66" name="rc20">
              <a:extLst>
                <a:ext uri="{FF2B5EF4-FFF2-40B4-BE49-F238E27FC236}">
                  <a16:creationId xmlns:a16="http://schemas.microsoft.com/office/drawing/2014/main" id="{2842EA54-29CD-2E95-1BDA-4A6C967B9858}"/>
                </a:ext>
              </a:extLst>
            </p:cNvPr>
            <p:cNvSpPr/>
            <p:nvPr/>
          </p:nvSpPr>
          <p:spPr>
            <a:xfrm>
              <a:off x="2764217" y="3195055"/>
              <a:ext cx="87936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67" name="rc21">
              <a:extLst>
                <a:ext uri="{FF2B5EF4-FFF2-40B4-BE49-F238E27FC236}">
                  <a16:creationId xmlns:a16="http://schemas.microsoft.com/office/drawing/2014/main" id="{127C7500-01C3-4058-0A24-9B365C217316}"/>
                </a:ext>
              </a:extLst>
            </p:cNvPr>
            <p:cNvSpPr/>
            <p:nvPr/>
          </p:nvSpPr>
          <p:spPr>
            <a:xfrm>
              <a:off x="2764217" y="2396754"/>
              <a:ext cx="131904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68" name="rc22">
              <a:extLst>
                <a:ext uri="{FF2B5EF4-FFF2-40B4-BE49-F238E27FC236}">
                  <a16:creationId xmlns:a16="http://schemas.microsoft.com/office/drawing/2014/main" id="{46F1718C-0C9B-7E82-8CF6-B00583FCC56B}"/>
                </a:ext>
              </a:extLst>
            </p:cNvPr>
            <p:cNvSpPr/>
            <p:nvPr/>
          </p:nvSpPr>
          <p:spPr>
            <a:xfrm>
              <a:off x="2764217" y="2255877"/>
              <a:ext cx="175872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69" name="rc23">
              <a:extLst>
                <a:ext uri="{FF2B5EF4-FFF2-40B4-BE49-F238E27FC236}">
                  <a16:creationId xmlns:a16="http://schemas.microsoft.com/office/drawing/2014/main" id="{72399B79-F74A-F5BD-546D-E1B1EAB9D821}"/>
                </a:ext>
              </a:extLst>
            </p:cNvPr>
            <p:cNvSpPr/>
            <p:nvPr/>
          </p:nvSpPr>
          <p:spPr>
            <a:xfrm>
              <a:off x="2764217" y="1457575"/>
              <a:ext cx="1582850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0" name="rc24">
              <a:extLst>
                <a:ext uri="{FF2B5EF4-FFF2-40B4-BE49-F238E27FC236}">
                  <a16:creationId xmlns:a16="http://schemas.microsoft.com/office/drawing/2014/main" id="{50C18067-5756-6BEF-4025-8511093DA83D}"/>
                </a:ext>
              </a:extLst>
            </p:cNvPr>
            <p:cNvSpPr/>
            <p:nvPr/>
          </p:nvSpPr>
          <p:spPr>
            <a:xfrm>
              <a:off x="2764217" y="1316698"/>
              <a:ext cx="725473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1" name="rc25">
              <a:extLst>
                <a:ext uri="{FF2B5EF4-FFF2-40B4-BE49-F238E27FC236}">
                  <a16:creationId xmlns:a16="http://schemas.microsoft.com/office/drawing/2014/main" id="{23531395-E891-94AE-E61C-90B9E0AEDD5E}"/>
                </a:ext>
              </a:extLst>
            </p:cNvPr>
            <p:cNvSpPr/>
            <p:nvPr/>
          </p:nvSpPr>
          <p:spPr>
            <a:xfrm>
              <a:off x="2764217" y="2083694"/>
              <a:ext cx="329760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2" name="rc26">
              <a:extLst>
                <a:ext uri="{FF2B5EF4-FFF2-40B4-BE49-F238E27FC236}">
                  <a16:creationId xmlns:a16="http://schemas.microsoft.com/office/drawing/2014/main" id="{6F70ACDF-FA46-6CF6-B5E9-EE91D4BFDA2E}"/>
                </a:ext>
              </a:extLst>
            </p:cNvPr>
            <p:cNvSpPr/>
            <p:nvPr/>
          </p:nvSpPr>
          <p:spPr>
            <a:xfrm>
              <a:off x="2764217" y="1942817"/>
              <a:ext cx="505632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3" name="rc27">
              <a:extLst>
                <a:ext uri="{FF2B5EF4-FFF2-40B4-BE49-F238E27FC236}">
                  <a16:creationId xmlns:a16="http://schemas.microsoft.com/office/drawing/2014/main" id="{E65B4750-FF27-39CB-9B4B-06B2EA8C9BE3}"/>
                </a:ext>
              </a:extLst>
            </p:cNvPr>
            <p:cNvSpPr/>
            <p:nvPr/>
          </p:nvSpPr>
          <p:spPr>
            <a:xfrm>
              <a:off x="2764217" y="3022873"/>
              <a:ext cx="43968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4" name="rc28">
              <a:extLst>
                <a:ext uri="{FF2B5EF4-FFF2-40B4-BE49-F238E27FC236}">
                  <a16:creationId xmlns:a16="http://schemas.microsoft.com/office/drawing/2014/main" id="{99C1199D-62FB-2804-74C2-151C3885EF71}"/>
                </a:ext>
              </a:extLst>
            </p:cNvPr>
            <p:cNvSpPr/>
            <p:nvPr/>
          </p:nvSpPr>
          <p:spPr>
            <a:xfrm>
              <a:off x="2764217" y="2881996"/>
              <a:ext cx="131904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5" name="rc29">
              <a:extLst>
                <a:ext uri="{FF2B5EF4-FFF2-40B4-BE49-F238E27FC236}">
                  <a16:creationId xmlns:a16="http://schemas.microsoft.com/office/drawing/2014/main" id="{09AD7B02-9E3F-4A33-F4A9-31B4B21BFC61}"/>
                </a:ext>
              </a:extLst>
            </p:cNvPr>
            <p:cNvSpPr/>
            <p:nvPr/>
          </p:nvSpPr>
          <p:spPr>
            <a:xfrm>
              <a:off x="2764217" y="1770635"/>
              <a:ext cx="571584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6" name="rc30">
              <a:extLst>
                <a:ext uri="{FF2B5EF4-FFF2-40B4-BE49-F238E27FC236}">
                  <a16:creationId xmlns:a16="http://schemas.microsoft.com/office/drawing/2014/main" id="{3DCB611F-E1FC-2DBA-CFDB-684E6856CA25}"/>
                </a:ext>
              </a:extLst>
            </p:cNvPr>
            <p:cNvSpPr/>
            <p:nvPr/>
          </p:nvSpPr>
          <p:spPr>
            <a:xfrm>
              <a:off x="2764217" y="1629758"/>
              <a:ext cx="549600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7" name="rc31">
              <a:extLst>
                <a:ext uri="{FF2B5EF4-FFF2-40B4-BE49-F238E27FC236}">
                  <a16:creationId xmlns:a16="http://schemas.microsoft.com/office/drawing/2014/main" id="{82B1D34D-5031-8362-5E74-7A2493C52A77}"/>
                </a:ext>
              </a:extLst>
            </p:cNvPr>
            <p:cNvSpPr/>
            <p:nvPr/>
          </p:nvSpPr>
          <p:spPr>
            <a:xfrm>
              <a:off x="2764217" y="2709813"/>
              <a:ext cx="197856" cy="14087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8" name="rc32">
              <a:extLst>
                <a:ext uri="{FF2B5EF4-FFF2-40B4-BE49-F238E27FC236}">
                  <a16:creationId xmlns:a16="http://schemas.microsoft.com/office/drawing/2014/main" id="{98C2232B-875E-5A5A-2400-1C74B224DE95}"/>
                </a:ext>
              </a:extLst>
            </p:cNvPr>
            <p:cNvSpPr/>
            <p:nvPr/>
          </p:nvSpPr>
          <p:spPr>
            <a:xfrm>
              <a:off x="2764217" y="2568936"/>
              <a:ext cx="65952" cy="14087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79" name="tx33">
              <a:extLst>
                <a:ext uri="{FF2B5EF4-FFF2-40B4-BE49-F238E27FC236}">
                  <a16:creationId xmlns:a16="http://schemas.microsoft.com/office/drawing/2014/main" id="{8E0D3858-4620-4AB3-3F29-502EA749EBA9}"/>
                </a:ext>
              </a:extLst>
            </p:cNvPr>
            <p:cNvSpPr/>
            <p:nvPr/>
          </p:nvSpPr>
          <p:spPr>
            <a:xfrm>
              <a:off x="2992019" y="3350898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33,33%</a:t>
              </a:r>
            </a:p>
          </p:txBody>
        </p:sp>
        <p:sp>
          <p:nvSpPr>
            <p:cNvPr id="80" name="tx34">
              <a:extLst>
                <a:ext uri="{FF2B5EF4-FFF2-40B4-BE49-F238E27FC236}">
                  <a16:creationId xmlns:a16="http://schemas.microsoft.com/office/drawing/2014/main" id="{D6DAF1A5-A963-62F5-1F02-D02FE96E51E0}"/>
                </a:ext>
              </a:extLst>
            </p:cNvPr>
            <p:cNvSpPr/>
            <p:nvPr/>
          </p:nvSpPr>
          <p:spPr>
            <a:xfrm>
              <a:off x="3035987" y="3210021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66,67%</a:t>
              </a:r>
            </a:p>
          </p:txBody>
        </p:sp>
        <p:sp>
          <p:nvSpPr>
            <p:cNvPr id="81" name="tx35">
              <a:extLst>
                <a:ext uri="{FF2B5EF4-FFF2-40B4-BE49-F238E27FC236}">
                  <a16:creationId xmlns:a16="http://schemas.microsoft.com/office/drawing/2014/main" id="{3855AF3B-D6CB-8287-BEC6-D353758C1442}"/>
                </a:ext>
              </a:extLst>
            </p:cNvPr>
            <p:cNvSpPr/>
            <p:nvPr/>
          </p:nvSpPr>
          <p:spPr>
            <a:xfrm>
              <a:off x="3079955" y="2411719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42,86%</a:t>
              </a:r>
            </a:p>
          </p:txBody>
        </p:sp>
        <p:sp>
          <p:nvSpPr>
            <p:cNvPr id="82" name="tx36">
              <a:extLst>
                <a:ext uri="{FF2B5EF4-FFF2-40B4-BE49-F238E27FC236}">
                  <a16:creationId xmlns:a16="http://schemas.microsoft.com/office/drawing/2014/main" id="{4B488338-92A4-D5AF-B0FB-1B1E70C762F4}"/>
                </a:ext>
              </a:extLst>
            </p:cNvPr>
            <p:cNvSpPr/>
            <p:nvPr/>
          </p:nvSpPr>
          <p:spPr>
            <a:xfrm>
              <a:off x="3123923" y="2270842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57,14%</a:t>
              </a:r>
            </a:p>
          </p:txBody>
        </p:sp>
        <p:sp>
          <p:nvSpPr>
            <p:cNvPr id="83" name="tx37">
              <a:extLst>
                <a:ext uri="{FF2B5EF4-FFF2-40B4-BE49-F238E27FC236}">
                  <a16:creationId xmlns:a16="http://schemas.microsoft.com/office/drawing/2014/main" id="{75BC59FE-D776-577F-CC73-B5CC114518EB}"/>
                </a:ext>
              </a:extLst>
            </p:cNvPr>
            <p:cNvSpPr/>
            <p:nvPr/>
          </p:nvSpPr>
          <p:spPr>
            <a:xfrm>
              <a:off x="4530901" y="1472541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68,57%</a:t>
              </a:r>
            </a:p>
          </p:txBody>
        </p:sp>
        <p:sp>
          <p:nvSpPr>
            <p:cNvPr id="84" name="tx38">
              <a:extLst>
                <a:ext uri="{FF2B5EF4-FFF2-40B4-BE49-F238E27FC236}">
                  <a16:creationId xmlns:a16="http://schemas.microsoft.com/office/drawing/2014/main" id="{61C6AF34-D2CB-B854-ABB4-5CDE6F17BAD1}"/>
                </a:ext>
              </a:extLst>
            </p:cNvPr>
            <p:cNvSpPr/>
            <p:nvPr/>
          </p:nvSpPr>
          <p:spPr>
            <a:xfrm>
              <a:off x="3673524" y="1331664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31,43%</a:t>
              </a:r>
            </a:p>
          </p:txBody>
        </p:sp>
        <p:sp>
          <p:nvSpPr>
            <p:cNvPr id="85" name="tx39">
              <a:extLst>
                <a:ext uri="{FF2B5EF4-FFF2-40B4-BE49-F238E27FC236}">
                  <a16:creationId xmlns:a16="http://schemas.microsoft.com/office/drawing/2014/main" id="{8A3689AF-71C2-5DDD-EE37-FC060FB2F8E7}"/>
                </a:ext>
              </a:extLst>
            </p:cNvPr>
            <p:cNvSpPr/>
            <p:nvPr/>
          </p:nvSpPr>
          <p:spPr>
            <a:xfrm>
              <a:off x="3277811" y="2098660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39,47%</a:t>
              </a:r>
            </a:p>
          </p:txBody>
        </p:sp>
        <p:sp>
          <p:nvSpPr>
            <p:cNvPr id="86" name="tx40">
              <a:extLst>
                <a:ext uri="{FF2B5EF4-FFF2-40B4-BE49-F238E27FC236}">
                  <a16:creationId xmlns:a16="http://schemas.microsoft.com/office/drawing/2014/main" id="{D4FFCF99-E6A8-3A4D-F1F2-9696A86B5DCD}"/>
                </a:ext>
              </a:extLst>
            </p:cNvPr>
            <p:cNvSpPr/>
            <p:nvPr/>
          </p:nvSpPr>
          <p:spPr>
            <a:xfrm>
              <a:off x="3453683" y="1957783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60,53%</a:t>
              </a:r>
            </a:p>
          </p:txBody>
        </p:sp>
        <p:sp>
          <p:nvSpPr>
            <p:cNvPr id="87" name="tx41">
              <a:extLst>
                <a:ext uri="{FF2B5EF4-FFF2-40B4-BE49-F238E27FC236}">
                  <a16:creationId xmlns:a16="http://schemas.microsoft.com/office/drawing/2014/main" id="{9A1EB0EC-4D97-09D1-361F-255EA6A39D8B}"/>
                </a:ext>
              </a:extLst>
            </p:cNvPr>
            <p:cNvSpPr/>
            <p:nvPr/>
          </p:nvSpPr>
          <p:spPr>
            <a:xfrm>
              <a:off x="2916670" y="3050330"/>
              <a:ext cx="216968" cy="8178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25%</a:t>
              </a:r>
            </a:p>
          </p:txBody>
        </p:sp>
        <p:sp>
          <p:nvSpPr>
            <p:cNvPr id="88" name="tx42">
              <a:extLst>
                <a:ext uri="{FF2B5EF4-FFF2-40B4-BE49-F238E27FC236}">
                  <a16:creationId xmlns:a16="http://schemas.microsoft.com/office/drawing/2014/main" id="{31D7222C-0B67-21E1-3BDB-D07E3AF47AB9}"/>
                </a:ext>
              </a:extLst>
            </p:cNvPr>
            <p:cNvSpPr/>
            <p:nvPr/>
          </p:nvSpPr>
          <p:spPr>
            <a:xfrm>
              <a:off x="3004606" y="2909453"/>
              <a:ext cx="216968" cy="8178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75%</a:t>
              </a:r>
            </a:p>
          </p:txBody>
        </p:sp>
        <p:sp>
          <p:nvSpPr>
            <p:cNvPr id="89" name="tx43">
              <a:extLst>
                <a:ext uri="{FF2B5EF4-FFF2-40B4-BE49-F238E27FC236}">
                  <a16:creationId xmlns:a16="http://schemas.microsoft.com/office/drawing/2014/main" id="{CC4822CE-0EDE-EAB6-D86F-38DB3D54FB4C}"/>
                </a:ext>
              </a:extLst>
            </p:cNvPr>
            <p:cNvSpPr/>
            <p:nvPr/>
          </p:nvSpPr>
          <p:spPr>
            <a:xfrm>
              <a:off x="3519635" y="1785600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50,98%</a:t>
              </a:r>
            </a:p>
          </p:txBody>
        </p:sp>
        <p:sp>
          <p:nvSpPr>
            <p:cNvPr id="90" name="tx44">
              <a:extLst>
                <a:ext uri="{FF2B5EF4-FFF2-40B4-BE49-F238E27FC236}">
                  <a16:creationId xmlns:a16="http://schemas.microsoft.com/office/drawing/2014/main" id="{11C8C19A-D024-FAFB-C650-C2A7B2ADA5A7}"/>
                </a:ext>
              </a:extLst>
            </p:cNvPr>
            <p:cNvSpPr/>
            <p:nvPr/>
          </p:nvSpPr>
          <p:spPr>
            <a:xfrm>
              <a:off x="3497651" y="1644723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49,02%</a:t>
              </a:r>
            </a:p>
          </p:txBody>
        </p:sp>
        <p:sp>
          <p:nvSpPr>
            <p:cNvPr id="91" name="tx45">
              <a:extLst>
                <a:ext uri="{FF2B5EF4-FFF2-40B4-BE49-F238E27FC236}">
                  <a16:creationId xmlns:a16="http://schemas.microsoft.com/office/drawing/2014/main" id="{D14AB602-5989-155F-0FB2-0A7BA6473485}"/>
                </a:ext>
              </a:extLst>
            </p:cNvPr>
            <p:cNvSpPr/>
            <p:nvPr/>
          </p:nvSpPr>
          <p:spPr>
            <a:xfrm>
              <a:off x="3070558" y="2737271"/>
              <a:ext cx="216968" cy="8178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75%</a:t>
              </a:r>
            </a:p>
          </p:txBody>
        </p:sp>
        <p:sp>
          <p:nvSpPr>
            <p:cNvPr id="92" name="tx46">
              <a:extLst>
                <a:ext uri="{FF2B5EF4-FFF2-40B4-BE49-F238E27FC236}">
                  <a16:creationId xmlns:a16="http://schemas.microsoft.com/office/drawing/2014/main" id="{C5FA6FF3-439E-F7FB-958D-927382C45C40}"/>
                </a:ext>
              </a:extLst>
            </p:cNvPr>
            <p:cNvSpPr/>
            <p:nvPr/>
          </p:nvSpPr>
          <p:spPr>
            <a:xfrm>
              <a:off x="2938654" y="2596394"/>
              <a:ext cx="216968" cy="8178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25%</a:t>
              </a:r>
            </a:p>
          </p:txBody>
        </p:sp>
        <p:sp>
          <p:nvSpPr>
            <p:cNvPr id="93" name="tx47">
              <a:extLst>
                <a:ext uri="{FF2B5EF4-FFF2-40B4-BE49-F238E27FC236}">
                  <a16:creationId xmlns:a16="http://schemas.microsoft.com/office/drawing/2014/main" id="{0E1C6012-A65F-4EE4-5246-AD749680D469}"/>
                </a:ext>
              </a:extLst>
            </p:cNvPr>
            <p:cNvSpPr/>
            <p:nvPr/>
          </p:nvSpPr>
          <p:spPr>
            <a:xfrm>
              <a:off x="1411420" y="3274377"/>
              <a:ext cx="1211024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AGRÍCOLAS</a:t>
              </a:r>
            </a:p>
          </p:txBody>
        </p:sp>
        <p:sp>
          <p:nvSpPr>
            <p:cNvPr id="94" name="tx48">
              <a:extLst>
                <a:ext uri="{FF2B5EF4-FFF2-40B4-BE49-F238E27FC236}">
                  <a16:creationId xmlns:a16="http://schemas.microsoft.com/office/drawing/2014/main" id="{11C06635-B43C-D55A-CA71-2220D5CE6568}"/>
                </a:ext>
              </a:extLst>
            </p:cNvPr>
            <p:cNvSpPr/>
            <p:nvPr/>
          </p:nvSpPr>
          <p:spPr>
            <a:xfrm>
              <a:off x="1796577" y="2980144"/>
              <a:ext cx="825867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HUMANIDADES</a:t>
              </a:r>
            </a:p>
          </p:txBody>
        </p:sp>
        <p:sp>
          <p:nvSpPr>
            <p:cNvPr id="95" name="tx49">
              <a:extLst>
                <a:ext uri="{FF2B5EF4-FFF2-40B4-BE49-F238E27FC236}">
                  <a16:creationId xmlns:a16="http://schemas.microsoft.com/office/drawing/2014/main" id="{283C1BEA-3B47-0956-B032-49925E0DA323}"/>
                </a:ext>
              </a:extLst>
            </p:cNvPr>
            <p:cNvSpPr/>
            <p:nvPr/>
          </p:nvSpPr>
          <p:spPr>
            <a:xfrm>
              <a:off x="1467409" y="2667030"/>
              <a:ext cx="1155035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MULTIDISCIPLINARIO</a:t>
              </a:r>
            </a:p>
          </p:txBody>
        </p:sp>
        <p:sp>
          <p:nvSpPr>
            <p:cNvPr id="96" name="tx50">
              <a:extLst>
                <a:ext uri="{FF2B5EF4-FFF2-40B4-BE49-F238E27FC236}">
                  <a16:creationId xmlns:a16="http://schemas.microsoft.com/office/drawing/2014/main" id="{53FF240B-84EF-9BE6-2C31-5029A19DFF7E}"/>
                </a:ext>
              </a:extLst>
            </p:cNvPr>
            <p:cNvSpPr/>
            <p:nvPr/>
          </p:nvSpPr>
          <p:spPr>
            <a:xfrm>
              <a:off x="690983" y="2335198"/>
              <a:ext cx="1931461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MÉDICAS Y DE LA SALUD</a:t>
              </a:r>
            </a:p>
          </p:txBody>
        </p:sp>
        <p:sp>
          <p:nvSpPr>
            <p:cNvPr id="97" name="tx51">
              <a:extLst>
                <a:ext uri="{FF2B5EF4-FFF2-40B4-BE49-F238E27FC236}">
                  <a16:creationId xmlns:a16="http://schemas.microsoft.com/office/drawing/2014/main" id="{789538B1-C7FD-5A6B-B114-AD90CA84AA22}"/>
                </a:ext>
              </a:extLst>
            </p:cNvPr>
            <p:cNvSpPr/>
            <p:nvPr/>
          </p:nvSpPr>
          <p:spPr>
            <a:xfrm>
              <a:off x="1504517" y="2040911"/>
              <a:ext cx="1117927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SOCIALES</a:t>
              </a:r>
            </a:p>
          </p:txBody>
        </p:sp>
        <p:sp>
          <p:nvSpPr>
            <p:cNvPr id="98" name="tx52">
              <a:extLst>
                <a:ext uri="{FF2B5EF4-FFF2-40B4-BE49-F238E27FC236}">
                  <a16:creationId xmlns:a16="http://schemas.microsoft.com/office/drawing/2014/main" id="{88F7719D-BAF5-AF8D-5F96-33E6C6A0C49D}"/>
                </a:ext>
              </a:extLst>
            </p:cNvPr>
            <p:cNvSpPr/>
            <p:nvPr/>
          </p:nvSpPr>
          <p:spPr>
            <a:xfrm>
              <a:off x="1107191" y="1709079"/>
              <a:ext cx="1515253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INGENIERÍA Y TECNOLOGÍA</a:t>
              </a:r>
            </a:p>
          </p:txBody>
        </p:sp>
        <p:sp>
          <p:nvSpPr>
            <p:cNvPr id="99" name="tx53">
              <a:extLst>
                <a:ext uri="{FF2B5EF4-FFF2-40B4-BE49-F238E27FC236}">
                  <a16:creationId xmlns:a16="http://schemas.microsoft.com/office/drawing/2014/main" id="{55660464-1F7F-D174-3B01-551F511F0549}"/>
                </a:ext>
              </a:extLst>
            </p:cNvPr>
            <p:cNvSpPr/>
            <p:nvPr/>
          </p:nvSpPr>
          <p:spPr>
            <a:xfrm>
              <a:off x="1392812" y="1414847"/>
              <a:ext cx="1229632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NATURALES</a:t>
              </a:r>
            </a:p>
          </p:txBody>
        </p:sp>
        <p:sp>
          <p:nvSpPr>
            <p:cNvPr id="100" name="tx54">
              <a:extLst>
                <a:ext uri="{FF2B5EF4-FFF2-40B4-BE49-F238E27FC236}">
                  <a16:creationId xmlns:a16="http://schemas.microsoft.com/office/drawing/2014/main" id="{7510292A-4C8B-0686-E767-3AEBC83FE330}"/>
                </a:ext>
              </a:extLst>
            </p:cNvPr>
            <p:cNvSpPr/>
            <p:nvPr/>
          </p:nvSpPr>
          <p:spPr>
            <a:xfrm>
              <a:off x="2733139" y="3584706"/>
              <a:ext cx="62155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01" name="tx55">
              <a:extLst>
                <a:ext uri="{FF2B5EF4-FFF2-40B4-BE49-F238E27FC236}">
                  <a16:creationId xmlns:a16="http://schemas.microsoft.com/office/drawing/2014/main" id="{DA2824C9-C9F5-5059-766D-7868F957677F}"/>
                </a:ext>
              </a:extLst>
            </p:cNvPr>
            <p:cNvSpPr/>
            <p:nvPr/>
          </p:nvSpPr>
          <p:spPr>
            <a:xfrm>
              <a:off x="3141742" y="3584706"/>
              <a:ext cx="124311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102" name="tx56">
              <a:extLst>
                <a:ext uri="{FF2B5EF4-FFF2-40B4-BE49-F238E27FC236}">
                  <a16:creationId xmlns:a16="http://schemas.microsoft.com/office/drawing/2014/main" id="{AC44C6AE-A86F-943F-6B6E-4A54E2625696}"/>
                </a:ext>
              </a:extLst>
            </p:cNvPr>
            <p:cNvSpPr/>
            <p:nvPr/>
          </p:nvSpPr>
          <p:spPr>
            <a:xfrm>
              <a:off x="3581423" y="3584706"/>
              <a:ext cx="124311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103" name="tx57">
              <a:extLst>
                <a:ext uri="{FF2B5EF4-FFF2-40B4-BE49-F238E27FC236}">
                  <a16:creationId xmlns:a16="http://schemas.microsoft.com/office/drawing/2014/main" id="{906A3D0A-C2B3-BEC1-52CB-3D622F8994DE}"/>
                </a:ext>
              </a:extLst>
            </p:cNvPr>
            <p:cNvSpPr/>
            <p:nvPr/>
          </p:nvSpPr>
          <p:spPr>
            <a:xfrm>
              <a:off x="4021104" y="3584706"/>
              <a:ext cx="124311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104" name="tx58">
              <a:extLst>
                <a:ext uri="{FF2B5EF4-FFF2-40B4-BE49-F238E27FC236}">
                  <a16:creationId xmlns:a16="http://schemas.microsoft.com/office/drawing/2014/main" id="{866C28BA-ADA6-8A78-7658-4548DD3AB1B3}"/>
                </a:ext>
              </a:extLst>
            </p:cNvPr>
            <p:cNvSpPr/>
            <p:nvPr/>
          </p:nvSpPr>
          <p:spPr>
            <a:xfrm rot="-5400000">
              <a:off x="373241" y="2345014"/>
              <a:ext cx="403615" cy="1034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OCDE</a:t>
              </a:r>
            </a:p>
          </p:txBody>
        </p:sp>
        <p:sp>
          <p:nvSpPr>
            <p:cNvPr id="105" name="rc59">
              <a:extLst>
                <a:ext uri="{FF2B5EF4-FFF2-40B4-BE49-F238E27FC236}">
                  <a16:creationId xmlns:a16="http://schemas.microsoft.com/office/drawing/2014/main" id="{4FC13509-CCB6-DEC3-AABB-DE7B2752B45C}"/>
                </a:ext>
              </a:extLst>
            </p:cNvPr>
            <p:cNvSpPr/>
            <p:nvPr/>
          </p:nvSpPr>
          <p:spPr>
            <a:xfrm>
              <a:off x="2837862" y="4071879"/>
              <a:ext cx="201456" cy="201456"/>
            </a:xfrm>
            <a:prstGeom prst="rect">
              <a:avLst/>
            </a:prstGeom>
            <a:solidFill>
              <a:srgbClr val="B6E087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106" name="rc60">
              <a:extLst>
                <a:ext uri="{FF2B5EF4-FFF2-40B4-BE49-F238E27FC236}">
                  <a16:creationId xmlns:a16="http://schemas.microsoft.com/office/drawing/2014/main" id="{E950F978-3C02-821E-0951-ECF12F52573F}"/>
                </a:ext>
              </a:extLst>
            </p:cNvPr>
            <p:cNvSpPr/>
            <p:nvPr/>
          </p:nvSpPr>
          <p:spPr>
            <a:xfrm>
              <a:off x="3687028" y="4071879"/>
              <a:ext cx="201455" cy="201456"/>
            </a:xfrm>
            <a:prstGeom prst="rect">
              <a:avLst/>
            </a:prstGeom>
            <a:solidFill>
              <a:srgbClr val="7DBA3A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107" name="tx61">
              <a:extLst>
                <a:ext uri="{FF2B5EF4-FFF2-40B4-BE49-F238E27FC236}">
                  <a16:creationId xmlns:a16="http://schemas.microsoft.com/office/drawing/2014/main" id="{AADC72FA-73C6-1D3D-9672-8CA4E2D51E77}"/>
                </a:ext>
              </a:extLst>
            </p:cNvPr>
            <p:cNvSpPr/>
            <p:nvPr/>
          </p:nvSpPr>
          <p:spPr>
            <a:xfrm>
              <a:off x="3117907" y="4129824"/>
              <a:ext cx="490532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HOMBRE</a:t>
              </a:r>
            </a:p>
          </p:txBody>
        </p:sp>
        <p:sp>
          <p:nvSpPr>
            <p:cNvPr id="108" name="tx62">
              <a:extLst>
                <a:ext uri="{FF2B5EF4-FFF2-40B4-BE49-F238E27FC236}">
                  <a16:creationId xmlns:a16="http://schemas.microsoft.com/office/drawing/2014/main" id="{00D61FB3-CDEB-00F5-6095-17B7E6DB6080}"/>
                </a:ext>
              </a:extLst>
            </p:cNvPr>
            <p:cNvSpPr/>
            <p:nvPr/>
          </p:nvSpPr>
          <p:spPr>
            <a:xfrm>
              <a:off x="3967073" y="4131243"/>
              <a:ext cx="384938" cy="8136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MUJER</a:t>
              </a:r>
            </a:p>
          </p:txBody>
        </p:sp>
        <p:sp>
          <p:nvSpPr>
            <p:cNvPr id="109" name="tx63">
              <a:extLst>
                <a:ext uri="{FF2B5EF4-FFF2-40B4-BE49-F238E27FC236}">
                  <a16:creationId xmlns:a16="http://schemas.microsoft.com/office/drawing/2014/main" id="{09340491-FA1A-A531-32AC-7CCB5E21FED2}"/>
                </a:ext>
              </a:extLst>
            </p:cNvPr>
            <p:cNvSpPr/>
            <p:nvPr/>
          </p:nvSpPr>
          <p:spPr>
            <a:xfrm>
              <a:off x="3500534" y="4419767"/>
              <a:ext cx="925676" cy="8174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Fuente ANID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60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Calendario de Concursos ANID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768214-319E-C23D-319B-C974BCC80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" y="1966912"/>
            <a:ext cx="11268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Otros Servicios ANID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8E1CC0-265C-AB76-48DE-979CAD308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509" y="1788575"/>
            <a:ext cx="7489103" cy="22096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E9FEA3-59D6-717D-49A8-B4A1960A3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22" y="1667084"/>
            <a:ext cx="2743224" cy="46720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1A8A755-B2F2-D822-9060-3EA380655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4509" y="4348275"/>
            <a:ext cx="7489103" cy="13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Otros Servicios ANID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E9FEA3-59D6-717D-49A8-B4A1960A3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22" y="1667084"/>
            <a:ext cx="2743224" cy="46720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4FAF1D-2D2A-752D-913C-128882215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984" y="3491950"/>
            <a:ext cx="5573090" cy="29029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3A0E9B-FD57-1132-F40A-E0613222D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171" y="505863"/>
            <a:ext cx="6512032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5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Otros Servicios ANID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E9FEA3-59D6-717D-49A8-B4A1960A3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22" y="1667084"/>
            <a:ext cx="2743224" cy="46720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9C4C56-6306-C695-BFDE-1BFE34C66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819" y="2009906"/>
            <a:ext cx="7140551" cy="3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Otros Servicios ANID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33E110-2996-744F-B823-CD14E7FAF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504" y="1667084"/>
            <a:ext cx="6938992" cy="2406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FAF73E-EBE2-E6B0-A5A0-0C60C18C2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504" y="4208644"/>
            <a:ext cx="6938992" cy="23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B58BAB-8630-DA44-AF68-4E9C24AB59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299C6F-2CD6-24A4-663B-417E3731D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610A017-59EA-9D43-E782-9AF96ACF205F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1AEEDB1-946E-E194-35ED-5E2038449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F45E097-D976-23A5-7FB2-A00F4D2C2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A0DA1EC-7464-2704-F5E0-12BD302A501C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446945-26EC-C173-5311-6AEB7456C1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636" y="1626319"/>
            <a:ext cx="2497583" cy="22700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2139D6-F7D8-E667-FD72-DCC3B999F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636" y="4241303"/>
            <a:ext cx="2497583" cy="10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27FDB34-EEDB-8616-A7B6-25F3F1BD6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139F7347-9869-6D80-7022-F1EDCA965358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EA0572B-12F9-ADB2-D840-7A7FCA007C09}"/>
              </a:ext>
            </a:extLst>
          </p:cNvPr>
          <p:cNvGrpSpPr/>
          <p:nvPr/>
        </p:nvGrpSpPr>
        <p:grpSpPr>
          <a:xfrm>
            <a:off x="268912" y="6328428"/>
            <a:ext cx="11605686" cy="260289"/>
            <a:chOff x="265517" y="5890052"/>
            <a:chExt cx="11605686" cy="260289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CAEAE1-B072-6A49-92B5-895A4D368524}"/>
                </a:ext>
              </a:extLst>
            </p:cNvPr>
            <p:cNvSpPr txBox="1"/>
            <p:nvPr/>
          </p:nvSpPr>
          <p:spPr>
            <a:xfrm>
              <a:off x="265517" y="5904120"/>
              <a:ext cx="4813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Agencia Nacional de Investigación y Desarrollo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F2098C4-52CE-EB4A-7E1B-5583D713E0F3}"/>
                </a:ext>
              </a:extLst>
            </p:cNvPr>
            <p:cNvSpPr txBox="1"/>
            <p:nvPr/>
          </p:nvSpPr>
          <p:spPr>
            <a:xfrm>
              <a:off x="11216595" y="5890052"/>
              <a:ext cx="6546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b="1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Anid</a:t>
              </a:r>
              <a:r>
                <a:rPr lang="es-CL" sz="100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.cl</a:t>
              </a:r>
              <a:endParaRPr lang="es-CL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721E35D6-13E9-9361-002D-0D4C446CB37C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alphaModFix amt="85000"/>
          </a:blip>
          <a:stretch>
            <a:fillRect/>
          </a:stretch>
        </p:blipFill>
        <p:spPr>
          <a:xfrm>
            <a:off x="9375912" y="6302166"/>
            <a:ext cx="1840345" cy="267363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137FF6C-2405-9163-0961-107C74DD8F2B}"/>
              </a:ext>
            </a:extLst>
          </p:cNvPr>
          <p:cNvSpPr txBox="1"/>
          <p:nvPr/>
        </p:nvSpPr>
        <p:spPr>
          <a:xfrm>
            <a:off x="677541" y="1049572"/>
            <a:ext cx="10890112" cy="42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FFFFFF"/>
                </a:solidFill>
                <a:latin typeface="Verdana"/>
                <a:ea typeface="Verdana"/>
              </a:rPr>
              <a:t>Tabla de contenidos</a:t>
            </a:r>
            <a:endParaRPr sz="2800" dirty="0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2C068E-77F0-19F0-2671-F8ED9A757AEE}"/>
              </a:ext>
            </a:extLst>
          </p:cNvPr>
          <p:cNvSpPr txBox="1"/>
          <p:nvPr/>
        </p:nvSpPr>
        <p:spPr>
          <a:xfrm>
            <a:off x="1723105" y="2207823"/>
            <a:ext cx="9844548" cy="2739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Presentación </a:t>
            </a:r>
          </a:p>
          <a:p>
            <a:pPr marL="342900" indent="-342900">
              <a:buFontTx/>
              <a:buAutoNum type="arabicPeriod"/>
            </a:pPr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Oferta programática ANID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Capital Humano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Proyectos de Investigación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Centros e Investigación Asociativa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Redes, Estrategia y Conocimiento</a:t>
            </a:r>
          </a:p>
          <a:p>
            <a:r>
              <a:rPr lang="es-MX" sz="2000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3. Otros servicios ANID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MX" sz="1600" dirty="0">
              <a:solidFill>
                <a:srgbClr val="FFFFFF"/>
              </a:solidFill>
              <a:latin typeface="Verdana"/>
              <a:ea typeface="Verdana"/>
              <a:cs typeface="Calibri" panose="020F0502020204030204" pitchFamily="34" charset="0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s-C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Verdana"/>
              <a:ea typeface="Verdana"/>
              <a:cs typeface="Calibri" panose="020F0502020204030204" pitchFamily="34" charset="0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6594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3A04500-4570-D497-17DE-B6B50B69F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767" y="1719262"/>
            <a:ext cx="66579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0FC2DB4-BEE8-C7C9-AAF1-6EA5F34ACCA1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Oferta Programática ANID</a:t>
            </a:r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B4AAD7F-6837-0C67-3696-55F19E34D294}"/>
              </a:ext>
            </a:extLst>
          </p:cNvPr>
          <p:cNvGrpSpPr/>
          <p:nvPr/>
        </p:nvGrpSpPr>
        <p:grpSpPr>
          <a:xfrm>
            <a:off x="350378" y="1438485"/>
            <a:ext cx="11520825" cy="4865377"/>
            <a:chOff x="301710" y="1325134"/>
            <a:chExt cx="11520825" cy="4865377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710D7FB6-1CE4-A0E1-38CF-ED045CB40285}"/>
                </a:ext>
              </a:extLst>
            </p:cNvPr>
            <p:cNvSpPr/>
            <p:nvPr/>
          </p:nvSpPr>
          <p:spPr>
            <a:xfrm>
              <a:off x="2825706" y="5815556"/>
              <a:ext cx="2052569" cy="372745"/>
            </a:xfrm>
            <a:prstGeom prst="roundRect">
              <a:avLst/>
            </a:prstGeom>
            <a:solidFill>
              <a:srgbClr val="E65301"/>
            </a:solidFill>
            <a:ln w="12701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alibri"/>
                </a:rPr>
                <a:t>Proyectos de Investigación</a:t>
              </a:r>
            </a:p>
          </p:txBody>
        </p:sp>
        <p:sp>
          <p:nvSpPr>
            <p:cNvPr id="8" name="Rectángulo: esquinas redondeadas 30">
              <a:extLst>
                <a:ext uri="{FF2B5EF4-FFF2-40B4-BE49-F238E27FC236}">
                  <a16:creationId xmlns:a16="http://schemas.microsoft.com/office/drawing/2014/main" id="{685F2EFF-CEF2-3A68-5E69-AC35C97E08E4}"/>
                </a:ext>
              </a:extLst>
            </p:cNvPr>
            <p:cNvSpPr/>
            <p:nvPr/>
          </p:nvSpPr>
          <p:spPr>
            <a:xfrm>
              <a:off x="2842039" y="5435046"/>
              <a:ext cx="2055212" cy="32922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E6530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CL" sz="1000">
                  <a:latin typeface="Calibri"/>
                </a:rPr>
                <a:t>Fondecyt Regular </a:t>
              </a:r>
            </a:p>
          </p:txBody>
        </p:sp>
        <p:sp>
          <p:nvSpPr>
            <p:cNvPr id="9" name="Rectángulo: esquinas redondeadas 30">
              <a:extLst>
                <a:ext uri="{FF2B5EF4-FFF2-40B4-BE49-F238E27FC236}">
                  <a16:creationId xmlns:a16="http://schemas.microsoft.com/office/drawing/2014/main" id="{4FF6A4C4-2621-E12F-934A-37B6B0AAA94F}"/>
                </a:ext>
              </a:extLst>
            </p:cNvPr>
            <p:cNvSpPr/>
            <p:nvPr/>
          </p:nvSpPr>
          <p:spPr>
            <a:xfrm>
              <a:off x="2825701" y="5004573"/>
              <a:ext cx="2047118" cy="3909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E6530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CL" sz="1000" dirty="0" err="1">
                  <a:latin typeface="Calibri"/>
                </a:rPr>
                <a:t>Fondecyt</a:t>
              </a:r>
              <a:r>
                <a:rPr lang="es-CL" sz="1000" dirty="0">
                  <a:latin typeface="Calibri"/>
                </a:rPr>
                <a:t> Iniciación en Investigación</a:t>
              </a:r>
            </a:p>
          </p:txBody>
        </p:sp>
        <p:sp>
          <p:nvSpPr>
            <p:cNvPr id="10" name="Rectángulo: esquinas redondeadas 30">
              <a:extLst>
                <a:ext uri="{FF2B5EF4-FFF2-40B4-BE49-F238E27FC236}">
                  <a16:creationId xmlns:a16="http://schemas.microsoft.com/office/drawing/2014/main" id="{6E448268-E936-4941-31B8-E4739606F61D}"/>
                </a:ext>
              </a:extLst>
            </p:cNvPr>
            <p:cNvSpPr/>
            <p:nvPr/>
          </p:nvSpPr>
          <p:spPr>
            <a:xfrm>
              <a:off x="2825705" y="4635873"/>
              <a:ext cx="2055279" cy="32922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E6530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CL" sz="1000" dirty="0" err="1">
                  <a:latin typeface="Calibri"/>
                </a:rPr>
                <a:t>Fondecyt</a:t>
              </a:r>
              <a:r>
                <a:rPr lang="es-CL" sz="1000" dirty="0">
                  <a:latin typeface="Calibri"/>
                </a:rPr>
                <a:t> Postdoctorado</a:t>
              </a: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BA65F78-4C28-3DDE-F80C-594EE1B5A36F}"/>
                </a:ext>
              </a:extLst>
            </p:cNvPr>
            <p:cNvGrpSpPr/>
            <p:nvPr/>
          </p:nvGrpSpPr>
          <p:grpSpPr>
            <a:xfrm>
              <a:off x="309034" y="3301405"/>
              <a:ext cx="2375655" cy="2846108"/>
              <a:chOff x="10064517" y="2466159"/>
              <a:chExt cx="2569003" cy="3018693"/>
            </a:xfrm>
          </p:grpSpPr>
          <p:sp>
            <p:nvSpPr>
              <p:cNvPr id="57" name="Rectángulo: esquinas redondeadas 56">
                <a:extLst>
                  <a:ext uri="{FF2B5EF4-FFF2-40B4-BE49-F238E27FC236}">
                    <a16:creationId xmlns:a16="http://schemas.microsoft.com/office/drawing/2014/main" id="{EA928E65-9952-4056-73D2-66E585A564D6}"/>
                  </a:ext>
                </a:extLst>
              </p:cNvPr>
              <p:cNvSpPr/>
              <p:nvPr/>
            </p:nvSpPr>
            <p:spPr>
              <a:xfrm>
                <a:off x="10081380" y="5100941"/>
                <a:ext cx="2552140" cy="383911"/>
              </a:xfrm>
              <a:prstGeom prst="roundRect">
                <a:avLst/>
              </a:prstGeom>
              <a:solidFill>
                <a:srgbClr val="6A51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MX" sz="1200">
                    <a:solidFill>
                      <a:schemeClr val="bg1"/>
                    </a:solidFill>
                  </a:rPr>
                  <a:t>Capital Humano</a:t>
                </a:r>
                <a:endParaRPr lang="es-CL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ángulo: esquinas redondeadas 30">
                <a:extLst>
                  <a:ext uri="{FF2B5EF4-FFF2-40B4-BE49-F238E27FC236}">
                    <a16:creationId xmlns:a16="http://schemas.microsoft.com/office/drawing/2014/main" id="{DA9E5AB9-BA04-12C3-E41C-1552C39BBCD9}"/>
                  </a:ext>
                </a:extLst>
              </p:cNvPr>
              <p:cNvSpPr/>
              <p:nvPr/>
            </p:nvSpPr>
            <p:spPr>
              <a:xfrm>
                <a:off x="11418058" y="3212722"/>
                <a:ext cx="1176292" cy="41612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Magíster Nacional</a:t>
                </a:r>
              </a:p>
            </p:txBody>
          </p:sp>
          <p:sp>
            <p:nvSpPr>
              <p:cNvPr id="59" name="Rectángulo: esquinas redondeadas 30">
                <a:extLst>
                  <a:ext uri="{FF2B5EF4-FFF2-40B4-BE49-F238E27FC236}">
                    <a16:creationId xmlns:a16="http://schemas.microsoft.com/office/drawing/2014/main" id="{2614A62A-D4D1-CC0E-B0DF-F6DF8B6E92DF}"/>
                  </a:ext>
                </a:extLst>
              </p:cNvPr>
              <p:cNvSpPr/>
              <p:nvPr/>
            </p:nvSpPr>
            <p:spPr>
              <a:xfrm>
                <a:off x="11424769" y="2711236"/>
                <a:ext cx="1176292" cy="41612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Doctorado Nacional</a:t>
                </a:r>
              </a:p>
            </p:txBody>
          </p:sp>
          <p:sp>
            <p:nvSpPr>
              <p:cNvPr id="60" name="Rectángulo: esquinas redondeadas 30">
                <a:extLst>
                  <a:ext uri="{FF2B5EF4-FFF2-40B4-BE49-F238E27FC236}">
                    <a16:creationId xmlns:a16="http://schemas.microsoft.com/office/drawing/2014/main" id="{FF3FCCBE-AE83-2975-8B62-F960C30B5244}"/>
                  </a:ext>
                </a:extLst>
              </p:cNvPr>
              <p:cNvSpPr/>
              <p:nvPr/>
            </p:nvSpPr>
            <p:spPr>
              <a:xfrm>
                <a:off x="10081380" y="4176334"/>
                <a:ext cx="1227855" cy="41470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Doctorado Becas Chile ANID </a:t>
                </a:r>
                <a:r>
                  <a:rPr lang="es-MX" sz="1000" err="1">
                    <a:latin typeface="Calibri"/>
                  </a:rPr>
                  <a:t>DAAD</a:t>
                </a:r>
                <a:endParaRPr lang="es-MX" sz="1000">
                  <a:latin typeface="Calibri"/>
                </a:endParaRPr>
              </a:p>
            </p:txBody>
          </p:sp>
          <p:sp>
            <p:nvSpPr>
              <p:cNvPr id="61" name="Rectángulo: esquinas redondeadas 30">
                <a:extLst>
                  <a:ext uri="{FF2B5EF4-FFF2-40B4-BE49-F238E27FC236}">
                    <a16:creationId xmlns:a16="http://schemas.microsoft.com/office/drawing/2014/main" id="{C7ACE16A-3F3D-8DA5-0EFD-6F65914C7B5E}"/>
                  </a:ext>
                </a:extLst>
              </p:cNvPr>
              <p:cNvSpPr/>
              <p:nvPr/>
            </p:nvSpPr>
            <p:spPr>
              <a:xfrm>
                <a:off x="10099863" y="4639586"/>
                <a:ext cx="1223106" cy="41470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Postdoctorado Becas Chile</a:t>
                </a:r>
              </a:p>
            </p:txBody>
          </p:sp>
          <p:sp>
            <p:nvSpPr>
              <p:cNvPr id="62" name="Rectángulo: esquinas redondeadas 30">
                <a:extLst>
                  <a:ext uri="{FF2B5EF4-FFF2-40B4-BE49-F238E27FC236}">
                    <a16:creationId xmlns:a16="http://schemas.microsoft.com/office/drawing/2014/main" id="{2A68425E-A3AD-80F2-BF2B-D7AAF3D7152A}"/>
                  </a:ext>
                </a:extLst>
              </p:cNvPr>
              <p:cNvSpPr/>
              <p:nvPr/>
            </p:nvSpPr>
            <p:spPr>
              <a:xfrm>
                <a:off x="10064517" y="3457887"/>
                <a:ext cx="1227972" cy="64395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Magíster </a:t>
                </a:r>
              </a:p>
              <a:p>
                <a:pPr algn="ctr"/>
                <a:r>
                  <a:rPr lang="es-MX" sz="1000">
                    <a:latin typeface="Calibri"/>
                  </a:rPr>
                  <a:t>Becas Chile Profesionales </a:t>
                </a:r>
              </a:p>
              <a:p>
                <a:pPr algn="ctr"/>
                <a:r>
                  <a:rPr lang="es-MX" sz="1000">
                    <a:latin typeface="Calibri"/>
                  </a:rPr>
                  <a:t>de la Educación</a:t>
                </a:r>
              </a:p>
            </p:txBody>
          </p:sp>
          <p:sp>
            <p:nvSpPr>
              <p:cNvPr id="63" name="Rectángulo: esquinas redondeadas 30">
                <a:extLst>
                  <a:ext uri="{FF2B5EF4-FFF2-40B4-BE49-F238E27FC236}">
                    <a16:creationId xmlns:a16="http://schemas.microsoft.com/office/drawing/2014/main" id="{3C74A939-B2A5-4868-4CAB-0317F9C92C47}"/>
                  </a:ext>
                </a:extLst>
              </p:cNvPr>
              <p:cNvSpPr/>
              <p:nvPr/>
            </p:nvSpPr>
            <p:spPr>
              <a:xfrm>
                <a:off x="11441352" y="3678302"/>
                <a:ext cx="1185051" cy="65024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 Magíster en Chile para Profesionales de la Educación</a:t>
                </a:r>
              </a:p>
            </p:txBody>
          </p:sp>
          <p:sp>
            <p:nvSpPr>
              <p:cNvPr id="64" name="Rectángulo: esquinas redondeadas 30">
                <a:extLst>
                  <a:ext uri="{FF2B5EF4-FFF2-40B4-BE49-F238E27FC236}">
                    <a16:creationId xmlns:a16="http://schemas.microsoft.com/office/drawing/2014/main" id="{B5234F2F-9825-4921-44F1-725E175B9B7C}"/>
                  </a:ext>
                </a:extLst>
              </p:cNvPr>
              <p:cNvSpPr/>
              <p:nvPr/>
            </p:nvSpPr>
            <p:spPr>
              <a:xfrm>
                <a:off x="10074278" y="2466159"/>
                <a:ext cx="1223106" cy="40906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Doctorado</a:t>
                </a:r>
              </a:p>
              <a:p>
                <a:pPr algn="ctr"/>
                <a:r>
                  <a:rPr lang="es-MX" sz="1000">
                    <a:latin typeface="Calibri"/>
                  </a:rPr>
                  <a:t>Becas Chile </a:t>
                </a:r>
              </a:p>
            </p:txBody>
          </p:sp>
          <p:sp>
            <p:nvSpPr>
              <p:cNvPr id="65" name="Rectángulo: esquinas redondeadas 30">
                <a:extLst>
                  <a:ext uri="{FF2B5EF4-FFF2-40B4-BE49-F238E27FC236}">
                    <a16:creationId xmlns:a16="http://schemas.microsoft.com/office/drawing/2014/main" id="{3D0CF203-4EE3-6E11-1B9C-E1A83257CF33}"/>
                  </a:ext>
                </a:extLst>
              </p:cNvPr>
              <p:cNvSpPr/>
              <p:nvPr/>
            </p:nvSpPr>
            <p:spPr>
              <a:xfrm>
                <a:off x="11434833" y="4392952"/>
                <a:ext cx="1174988" cy="64395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7030A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Magíster en Chile para  Funcionarios Públicos</a:t>
                </a:r>
              </a:p>
            </p:txBody>
          </p:sp>
        </p:grp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8C7DDABD-4044-939D-999D-C0EC6518C2A6}"/>
                </a:ext>
              </a:extLst>
            </p:cNvPr>
            <p:cNvSpPr/>
            <p:nvPr/>
          </p:nvSpPr>
          <p:spPr>
            <a:xfrm>
              <a:off x="5081034" y="5820001"/>
              <a:ext cx="2043725" cy="369817"/>
            </a:xfrm>
            <a:prstGeom prst="roundRect">
              <a:avLst/>
            </a:prstGeom>
            <a:solidFill>
              <a:srgbClr val="F5A600"/>
            </a:solidFill>
            <a:ln w="12701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200">
                  <a:solidFill>
                    <a:schemeClr val="bg1"/>
                  </a:solidFill>
                  <a:latin typeface="Calibri"/>
                </a:rPr>
                <a:t>Proyectos de </a:t>
              </a:r>
            </a:p>
            <a:p>
              <a:pPr algn="ctr"/>
              <a:r>
                <a:rPr lang="es-MX" sz="1200">
                  <a:solidFill>
                    <a:schemeClr val="bg1"/>
                  </a:solidFill>
                  <a:latin typeface="Calibri"/>
                </a:rPr>
                <a:t>Investigación Aplicada</a:t>
              </a:r>
              <a:endParaRPr lang="es-CL" sz="120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" name="Rectángulo: esquinas redondeadas 30">
              <a:extLst>
                <a:ext uri="{FF2B5EF4-FFF2-40B4-BE49-F238E27FC236}">
                  <a16:creationId xmlns:a16="http://schemas.microsoft.com/office/drawing/2014/main" id="{1C06CB6B-4D39-639C-CEEF-6844D8C4BAAB}"/>
                </a:ext>
              </a:extLst>
            </p:cNvPr>
            <p:cNvSpPr/>
            <p:nvPr/>
          </p:nvSpPr>
          <p:spPr>
            <a:xfrm>
              <a:off x="5081434" y="3001344"/>
              <a:ext cx="2053341" cy="36981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 </a:t>
              </a:r>
              <a:r>
                <a:rPr lang="pt-BR" sz="1000">
                  <a:latin typeface="Calibri"/>
                </a:rPr>
                <a:t> </a:t>
              </a:r>
              <a:r>
                <a:rPr lang="pt-BR" sz="1000" err="1">
                  <a:latin typeface="Calibri"/>
                </a:rPr>
                <a:t>IDeA</a:t>
              </a:r>
              <a:r>
                <a:rPr lang="es-MX" sz="1000">
                  <a:latin typeface="Calibri"/>
                </a:rPr>
                <a:t> </a:t>
              </a:r>
              <a:r>
                <a:rPr lang="es-MX" sz="1000" err="1">
                  <a:latin typeface="Calibri"/>
                </a:rPr>
                <a:t>I+D</a:t>
              </a:r>
              <a:r>
                <a:rPr lang="es-MX" sz="1000">
                  <a:latin typeface="Calibri"/>
                </a:rPr>
                <a:t> </a:t>
              </a:r>
            </a:p>
            <a:p>
              <a:pPr algn="ctr"/>
              <a:r>
                <a:rPr lang="es-MX" sz="1000">
                  <a:latin typeface="Calibri"/>
                </a:rPr>
                <a:t>Tecnologías Avanzadas </a:t>
              </a:r>
            </a:p>
          </p:txBody>
        </p:sp>
        <p:sp>
          <p:nvSpPr>
            <p:cNvPr id="15" name="Rectángulo: esquinas redondeadas 30">
              <a:extLst>
                <a:ext uri="{FF2B5EF4-FFF2-40B4-BE49-F238E27FC236}">
                  <a16:creationId xmlns:a16="http://schemas.microsoft.com/office/drawing/2014/main" id="{9E2A386E-EC8B-3C36-060A-B6FC4304DC1B}"/>
                </a:ext>
              </a:extLst>
            </p:cNvPr>
            <p:cNvSpPr/>
            <p:nvPr/>
          </p:nvSpPr>
          <p:spPr>
            <a:xfrm>
              <a:off x="5064573" y="3437993"/>
              <a:ext cx="2052570" cy="33100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 Investigación Tecnológica </a:t>
              </a:r>
              <a:r>
                <a:rPr lang="pt-BR" sz="1000">
                  <a:latin typeface="Calibri"/>
                </a:rPr>
                <a:t>IDeA</a:t>
              </a:r>
              <a:endParaRPr lang="es-MX" sz="1000">
                <a:latin typeface="Calibri"/>
              </a:endParaRPr>
            </a:p>
          </p:txBody>
        </p:sp>
        <p:sp>
          <p:nvSpPr>
            <p:cNvPr id="17" name="Rectángulo: esquinas redondeadas 30">
              <a:extLst>
                <a:ext uri="{FF2B5EF4-FFF2-40B4-BE49-F238E27FC236}">
                  <a16:creationId xmlns:a16="http://schemas.microsoft.com/office/drawing/2014/main" id="{BF39CB3C-7BE3-C2AB-B998-81F56C801DD7}"/>
                </a:ext>
              </a:extLst>
            </p:cNvPr>
            <p:cNvSpPr/>
            <p:nvPr/>
          </p:nvSpPr>
          <p:spPr>
            <a:xfrm>
              <a:off x="5101257" y="2603506"/>
              <a:ext cx="2053341" cy="33100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pt-BR" sz="1000">
                  <a:latin typeface="Calibri"/>
                </a:rPr>
                <a:t> IDeA I+D </a:t>
              </a:r>
            </a:p>
          </p:txBody>
        </p:sp>
        <p:sp>
          <p:nvSpPr>
            <p:cNvPr id="19" name="Rectángulo: esquinas redondeadas 30">
              <a:extLst>
                <a:ext uri="{FF2B5EF4-FFF2-40B4-BE49-F238E27FC236}">
                  <a16:creationId xmlns:a16="http://schemas.microsoft.com/office/drawing/2014/main" id="{D3502985-462D-5027-E980-7C0E0CE30F6E}"/>
                </a:ext>
              </a:extLst>
            </p:cNvPr>
            <p:cNvSpPr/>
            <p:nvPr/>
          </p:nvSpPr>
          <p:spPr>
            <a:xfrm>
              <a:off x="5080749" y="5437340"/>
              <a:ext cx="2043725" cy="3298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Start Up Ciencia</a:t>
              </a:r>
            </a:p>
          </p:txBody>
        </p:sp>
        <p:sp>
          <p:nvSpPr>
            <p:cNvPr id="20" name="Rectángulo: esquinas redondeadas 30">
              <a:extLst>
                <a:ext uri="{FF2B5EF4-FFF2-40B4-BE49-F238E27FC236}">
                  <a16:creationId xmlns:a16="http://schemas.microsoft.com/office/drawing/2014/main" id="{B07AB76B-7488-EF66-473B-A07ADD31A43A}"/>
                </a:ext>
              </a:extLst>
            </p:cNvPr>
            <p:cNvSpPr/>
            <p:nvPr/>
          </p:nvSpPr>
          <p:spPr>
            <a:xfrm>
              <a:off x="5077641" y="4624555"/>
              <a:ext cx="2047117" cy="39302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Investigación y Desarrollo </a:t>
              </a:r>
            </a:p>
            <a:p>
              <a:pPr algn="ctr"/>
              <a:r>
                <a:rPr lang="es-MX" sz="1000">
                  <a:latin typeface="Calibri"/>
                </a:rPr>
                <a:t>en Salud - </a:t>
              </a:r>
              <a:r>
                <a:rPr lang="es-MX" sz="1000" err="1">
                  <a:latin typeface="Calibri"/>
                </a:rPr>
                <a:t>FONIS</a:t>
              </a:r>
              <a:endParaRPr lang="es-MX" sz="1000">
                <a:latin typeface="Calibri"/>
              </a:endParaRPr>
            </a:p>
          </p:txBody>
        </p:sp>
        <p:sp>
          <p:nvSpPr>
            <p:cNvPr id="21" name="Rectángulo: esquinas redondeadas 30">
              <a:extLst>
                <a:ext uri="{FF2B5EF4-FFF2-40B4-BE49-F238E27FC236}">
                  <a16:creationId xmlns:a16="http://schemas.microsoft.com/office/drawing/2014/main" id="{C3B0DB5F-114D-A526-C8FA-20EAA713179C}"/>
                </a:ext>
              </a:extLst>
            </p:cNvPr>
            <p:cNvSpPr/>
            <p:nvPr/>
          </p:nvSpPr>
          <p:spPr>
            <a:xfrm>
              <a:off x="5077574" y="4186390"/>
              <a:ext cx="2047184" cy="39302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Desafío Global de </a:t>
              </a:r>
            </a:p>
            <a:p>
              <a:pPr algn="ctr"/>
              <a:r>
                <a:rPr lang="es-MX" sz="1000">
                  <a:latin typeface="Calibri"/>
                </a:rPr>
                <a:t>Longevidad Saludable - NAM</a:t>
              </a:r>
            </a:p>
          </p:txBody>
        </p:sp>
        <p:sp>
          <p:nvSpPr>
            <p:cNvPr id="22" name="Rectángulo: esquinas redondeadas 30">
              <a:extLst>
                <a:ext uri="{FF2B5EF4-FFF2-40B4-BE49-F238E27FC236}">
                  <a16:creationId xmlns:a16="http://schemas.microsoft.com/office/drawing/2014/main" id="{333ACB50-07FC-74D9-1E3E-10737909CC3F}"/>
                </a:ext>
              </a:extLst>
            </p:cNvPr>
            <p:cNvSpPr/>
            <p:nvPr/>
          </p:nvSpPr>
          <p:spPr>
            <a:xfrm>
              <a:off x="5081434" y="5059055"/>
              <a:ext cx="2047117" cy="3298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Desafíos Públicos</a:t>
              </a: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C96F408-7EA1-7990-E73C-037992FBDC0B}"/>
                </a:ext>
              </a:extLst>
            </p:cNvPr>
            <p:cNvGrpSpPr/>
            <p:nvPr/>
          </p:nvGrpSpPr>
          <p:grpSpPr>
            <a:xfrm>
              <a:off x="9588897" y="1532022"/>
              <a:ext cx="2233563" cy="4245917"/>
              <a:chOff x="7359777" y="1383111"/>
              <a:chExt cx="2415344" cy="4503373"/>
            </a:xfrm>
          </p:grpSpPr>
          <p:sp>
            <p:nvSpPr>
              <p:cNvPr id="40" name="Rectángulo: esquinas redondeadas 30">
                <a:extLst>
                  <a:ext uri="{FF2B5EF4-FFF2-40B4-BE49-F238E27FC236}">
                    <a16:creationId xmlns:a16="http://schemas.microsoft.com/office/drawing/2014/main" id="{55CF3978-C33D-D682-3364-A91C267FBFCA}"/>
                  </a:ext>
                </a:extLst>
              </p:cNvPr>
              <p:cNvSpPr/>
              <p:nvPr/>
            </p:nvSpPr>
            <p:spPr>
              <a:xfrm>
                <a:off x="7384898" y="3727502"/>
                <a:ext cx="1176337" cy="3524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Fondo ALMA</a:t>
                </a:r>
              </a:p>
            </p:txBody>
          </p:sp>
          <p:sp>
            <p:nvSpPr>
              <p:cNvPr id="41" name="Rectángulo: esquinas redondeadas 30">
                <a:extLst>
                  <a:ext uri="{FF2B5EF4-FFF2-40B4-BE49-F238E27FC236}">
                    <a16:creationId xmlns:a16="http://schemas.microsoft.com/office/drawing/2014/main" id="{5C5282C7-113A-8F16-DEAE-48EB8AC0A2D3}"/>
                  </a:ext>
                </a:extLst>
              </p:cNvPr>
              <p:cNvSpPr/>
              <p:nvPr/>
            </p:nvSpPr>
            <p:spPr>
              <a:xfrm>
                <a:off x="7378012" y="3342266"/>
                <a:ext cx="1176337" cy="3524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Fondo GEMINI</a:t>
                </a:r>
              </a:p>
            </p:txBody>
          </p:sp>
          <p:sp>
            <p:nvSpPr>
              <p:cNvPr id="42" name="Rectángulo: esquinas redondeadas 30">
                <a:extLst>
                  <a:ext uri="{FF2B5EF4-FFF2-40B4-BE49-F238E27FC236}">
                    <a16:creationId xmlns:a16="http://schemas.microsoft.com/office/drawing/2014/main" id="{E4C1C89B-B11C-AD4A-3DEC-28446F3EDA2E}"/>
                  </a:ext>
                </a:extLst>
              </p:cNvPr>
              <p:cNvSpPr/>
              <p:nvPr/>
            </p:nvSpPr>
            <p:spPr>
              <a:xfrm>
                <a:off x="7385091" y="2956903"/>
                <a:ext cx="1176143" cy="3524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Fondo QUIMAL</a:t>
                </a:r>
              </a:p>
            </p:txBody>
          </p:sp>
          <p:sp>
            <p:nvSpPr>
              <p:cNvPr id="43" name="Rectángulo: esquinas redondeadas 30">
                <a:extLst>
                  <a:ext uri="{FF2B5EF4-FFF2-40B4-BE49-F238E27FC236}">
                    <a16:creationId xmlns:a16="http://schemas.microsoft.com/office/drawing/2014/main" id="{EFAAA3C6-FBA0-7988-1801-5F34A2064B14}"/>
                  </a:ext>
                </a:extLst>
              </p:cNvPr>
              <p:cNvSpPr/>
              <p:nvPr/>
            </p:nvSpPr>
            <p:spPr>
              <a:xfrm>
                <a:off x="7371849" y="1879861"/>
                <a:ext cx="1200735" cy="3510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CL" sz="1000" dirty="0">
                    <a:latin typeface="Calibri"/>
                  </a:rPr>
                  <a:t>Ciencia 2030 </a:t>
                </a:r>
              </a:p>
            </p:txBody>
          </p:sp>
          <p:sp>
            <p:nvSpPr>
              <p:cNvPr id="44" name="Rectángulo: esquinas redondeadas 30">
                <a:extLst>
                  <a:ext uri="{FF2B5EF4-FFF2-40B4-BE49-F238E27FC236}">
                    <a16:creationId xmlns:a16="http://schemas.microsoft.com/office/drawing/2014/main" id="{FE3626A7-3DFE-A9FD-0ACA-04693921D181}"/>
                  </a:ext>
                </a:extLst>
              </p:cNvPr>
              <p:cNvSpPr/>
              <p:nvPr/>
            </p:nvSpPr>
            <p:spPr>
              <a:xfrm>
                <a:off x="7359777" y="2262159"/>
                <a:ext cx="1212809" cy="66252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Fondo de Publicación de Revistas Científicas</a:t>
                </a:r>
              </a:p>
            </p:txBody>
          </p:sp>
          <p:sp>
            <p:nvSpPr>
              <p:cNvPr id="45" name="Rectángulo: esquinas redondeadas 30">
                <a:extLst>
                  <a:ext uri="{FF2B5EF4-FFF2-40B4-BE49-F238E27FC236}">
                    <a16:creationId xmlns:a16="http://schemas.microsoft.com/office/drawing/2014/main" id="{0FF5DA1B-64F4-6BBD-F063-D051F4490C18}"/>
                  </a:ext>
                </a:extLst>
              </p:cNvPr>
              <p:cNvSpPr/>
              <p:nvPr/>
            </p:nvSpPr>
            <p:spPr>
              <a:xfrm>
                <a:off x="8654112" y="5472242"/>
                <a:ext cx="1120588" cy="41424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Programa </a:t>
                </a:r>
              </a:p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ECOS-ANID </a:t>
                </a:r>
              </a:p>
            </p:txBody>
          </p:sp>
          <p:sp>
            <p:nvSpPr>
              <p:cNvPr id="46" name="Rectángulo: esquinas redondeadas 30">
                <a:extLst>
                  <a:ext uri="{FF2B5EF4-FFF2-40B4-BE49-F238E27FC236}">
                    <a16:creationId xmlns:a16="http://schemas.microsoft.com/office/drawing/2014/main" id="{6715F5D2-E91A-454D-0679-6E3E39640F52}"/>
                  </a:ext>
                </a:extLst>
              </p:cNvPr>
              <p:cNvSpPr/>
              <p:nvPr/>
            </p:nvSpPr>
            <p:spPr>
              <a:xfrm>
                <a:off x="8655117" y="1383111"/>
                <a:ext cx="1115358" cy="96111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 dirty="0">
                    <a:latin typeface="Calibri"/>
                  </a:rPr>
                  <a:t>Nodos </a:t>
                </a:r>
                <a:r>
                  <a:rPr lang="es-MX" sz="1000" dirty="0" err="1">
                    <a:latin typeface="Calibri"/>
                  </a:rPr>
                  <a:t>Macrozonales</a:t>
                </a:r>
                <a:endParaRPr lang="es-MX" sz="1000" dirty="0" err="1">
                  <a:latin typeface="Calibri"/>
                  <a:cs typeface="Calibri"/>
                </a:endParaRPr>
              </a:p>
            </p:txBody>
          </p:sp>
          <p:sp>
            <p:nvSpPr>
              <p:cNvPr id="47" name="Rectángulo: esquinas redondeadas 30">
                <a:extLst>
                  <a:ext uri="{FF2B5EF4-FFF2-40B4-BE49-F238E27FC236}">
                    <a16:creationId xmlns:a16="http://schemas.microsoft.com/office/drawing/2014/main" id="{F35BDC2F-55DF-960E-3482-7EE5BCF08289}"/>
                  </a:ext>
                </a:extLst>
              </p:cNvPr>
              <p:cNvSpPr/>
              <p:nvPr/>
            </p:nvSpPr>
            <p:spPr>
              <a:xfrm>
                <a:off x="8643524" y="4481216"/>
                <a:ext cx="1124651" cy="41424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InES Ciencia Abierta </a:t>
                </a:r>
              </a:p>
            </p:txBody>
          </p:sp>
          <p:sp>
            <p:nvSpPr>
              <p:cNvPr id="48" name="Rectángulo: esquinas redondeadas 30">
                <a:extLst>
                  <a:ext uri="{FF2B5EF4-FFF2-40B4-BE49-F238E27FC236}">
                    <a16:creationId xmlns:a16="http://schemas.microsoft.com/office/drawing/2014/main" id="{AD97CC27-DF66-861E-5F4F-60F693008D33}"/>
                  </a:ext>
                </a:extLst>
              </p:cNvPr>
              <p:cNvSpPr/>
              <p:nvPr/>
            </p:nvSpPr>
            <p:spPr>
              <a:xfrm>
                <a:off x="8643524" y="4091775"/>
                <a:ext cx="1124651" cy="35247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InES Género </a:t>
                </a:r>
              </a:p>
            </p:txBody>
          </p:sp>
          <p:sp>
            <p:nvSpPr>
              <p:cNvPr id="49" name="Rectángulo: esquinas redondeadas 30">
                <a:extLst>
                  <a:ext uri="{FF2B5EF4-FFF2-40B4-BE49-F238E27FC236}">
                    <a16:creationId xmlns:a16="http://schemas.microsoft.com/office/drawing/2014/main" id="{16D33F87-7D8F-FE1F-7100-981E7B3AF104}"/>
                  </a:ext>
                </a:extLst>
              </p:cNvPr>
              <p:cNvSpPr/>
              <p:nvPr/>
            </p:nvSpPr>
            <p:spPr>
              <a:xfrm>
                <a:off x="8654313" y="3713535"/>
                <a:ext cx="1114278" cy="33906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InES I+D </a:t>
                </a:r>
              </a:p>
            </p:txBody>
          </p:sp>
          <p:sp>
            <p:nvSpPr>
              <p:cNvPr id="50" name="Rectángulo: esquinas redondeadas 30">
                <a:extLst>
                  <a:ext uri="{FF2B5EF4-FFF2-40B4-BE49-F238E27FC236}">
                    <a16:creationId xmlns:a16="http://schemas.microsoft.com/office/drawing/2014/main" id="{6F490121-A03E-83AC-8807-DCE70E19EE0B}"/>
                  </a:ext>
                </a:extLst>
              </p:cNvPr>
              <p:cNvSpPr/>
              <p:nvPr/>
            </p:nvSpPr>
            <p:spPr>
              <a:xfrm>
                <a:off x="7384783" y="5373495"/>
                <a:ext cx="1188001" cy="50987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 dirty="0">
                    <a:solidFill>
                      <a:schemeClr val="dk1"/>
                    </a:solidFill>
                    <a:latin typeface="Calibri"/>
                  </a:rPr>
                  <a:t>Programas Regionales </a:t>
                </a:r>
                <a:r>
                  <a:rPr lang="es-MX" sz="1000" dirty="0" err="1">
                    <a:solidFill>
                      <a:schemeClr val="dk1"/>
                    </a:solidFill>
                    <a:latin typeface="Calibri"/>
                  </a:rPr>
                  <a:t>AmSud</a:t>
                </a:r>
                <a:r>
                  <a:rPr lang="es-MX" sz="1000" dirty="0">
                    <a:solidFill>
                      <a:schemeClr val="dk1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51" name="Rectángulo: esquinas redondeadas 30">
                <a:extLst>
                  <a:ext uri="{FF2B5EF4-FFF2-40B4-BE49-F238E27FC236}">
                    <a16:creationId xmlns:a16="http://schemas.microsoft.com/office/drawing/2014/main" id="{7451FFEC-5E2F-2E0D-4422-E854DDB6DD94}"/>
                  </a:ext>
                </a:extLst>
              </p:cNvPr>
              <p:cNvSpPr/>
              <p:nvPr/>
            </p:nvSpPr>
            <p:spPr>
              <a:xfrm>
                <a:off x="7396450" y="4115553"/>
                <a:ext cx="1176134" cy="50987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Fomento a la Vinculación Internacional</a:t>
                </a:r>
              </a:p>
            </p:txBody>
          </p:sp>
          <p:sp>
            <p:nvSpPr>
              <p:cNvPr id="52" name="Rectángulo: esquinas redondeadas 30">
                <a:extLst>
                  <a:ext uri="{FF2B5EF4-FFF2-40B4-BE49-F238E27FC236}">
                    <a16:creationId xmlns:a16="http://schemas.microsoft.com/office/drawing/2014/main" id="{5CD916F3-91DE-6AD9-438E-93F6E29AC4A9}"/>
                  </a:ext>
                </a:extLst>
              </p:cNvPr>
              <p:cNvSpPr/>
              <p:nvPr/>
            </p:nvSpPr>
            <p:spPr>
              <a:xfrm>
                <a:off x="8654111" y="2873322"/>
                <a:ext cx="1116251" cy="41122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CL" sz="1000" dirty="0">
                    <a:solidFill>
                      <a:schemeClr val="dk1"/>
                    </a:solidFill>
                    <a:latin typeface="Calibri"/>
                  </a:rPr>
                  <a:t>Estudios sobre el Pluralismo</a:t>
                </a:r>
                <a:endParaRPr lang="es-MX" sz="1000" dirty="0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3" name="Rectángulo: esquinas redondeadas 30">
                <a:extLst>
                  <a:ext uri="{FF2B5EF4-FFF2-40B4-BE49-F238E27FC236}">
                    <a16:creationId xmlns:a16="http://schemas.microsoft.com/office/drawing/2014/main" id="{9EA5FFF2-1074-4158-52E6-7BD73F7C55B4}"/>
                  </a:ext>
                </a:extLst>
              </p:cNvPr>
              <p:cNvSpPr/>
              <p:nvPr/>
            </p:nvSpPr>
            <p:spPr>
              <a:xfrm>
                <a:off x="8654111" y="2427817"/>
                <a:ext cx="1116251" cy="41612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FONDO </a:t>
                </a:r>
              </a:p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CAS-ANID</a:t>
                </a:r>
              </a:p>
            </p:txBody>
          </p:sp>
          <p:sp>
            <p:nvSpPr>
              <p:cNvPr id="54" name="Rectángulo: esquinas redondeadas 30">
                <a:extLst>
                  <a:ext uri="{FF2B5EF4-FFF2-40B4-BE49-F238E27FC236}">
                    <a16:creationId xmlns:a16="http://schemas.microsoft.com/office/drawing/2014/main" id="{683FB2D6-91D8-2837-F1C4-8DC963B88755}"/>
                  </a:ext>
                </a:extLst>
              </p:cNvPr>
              <p:cNvSpPr/>
              <p:nvPr/>
            </p:nvSpPr>
            <p:spPr>
              <a:xfrm>
                <a:off x="7372330" y="4658243"/>
                <a:ext cx="1200254" cy="66252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Proyectos de Investigación ANID-DFG Alemania </a:t>
                </a:r>
              </a:p>
            </p:txBody>
          </p:sp>
          <p:sp>
            <p:nvSpPr>
              <p:cNvPr id="55" name="Rectángulo: esquinas redondeadas 30">
                <a:extLst>
                  <a:ext uri="{FF2B5EF4-FFF2-40B4-BE49-F238E27FC236}">
                    <a16:creationId xmlns:a16="http://schemas.microsoft.com/office/drawing/2014/main" id="{69F97252-8060-BA3A-846F-EC90D616BA95}"/>
                  </a:ext>
                </a:extLst>
              </p:cNvPr>
              <p:cNvSpPr/>
              <p:nvPr/>
            </p:nvSpPr>
            <p:spPr>
              <a:xfrm>
                <a:off x="8654119" y="3320646"/>
                <a:ext cx="1116249" cy="35785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solidFill>
                      <a:schemeClr val="dk1"/>
                    </a:solidFill>
                    <a:latin typeface="Calibri"/>
                  </a:rPr>
                  <a:t>Conocimiento 2030 </a:t>
                </a:r>
              </a:p>
            </p:txBody>
          </p:sp>
          <p:sp>
            <p:nvSpPr>
              <p:cNvPr id="56" name="Rectángulo: esquinas redondeadas 30">
                <a:extLst>
                  <a:ext uri="{FF2B5EF4-FFF2-40B4-BE49-F238E27FC236}">
                    <a16:creationId xmlns:a16="http://schemas.microsoft.com/office/drawing/2014/main" id="{1D5444CE-C0EA-A487-00B9-63327FBBA92D}"/>
                  </a:ext>
                </a:extLst>
              </p:cNvPr>
              <p:cNvSpPr/>
              <p:nvPr/>
            </p:nvSpPr>
            <p:spPr>
              <a:xfrm>
                <a:off x="8650470" y="4928023"/>
                <a:ext cx="1124651" cy="50987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 dirty="0">
                    <a:solidFill>
                      <a:schemeClr val="dk1"/>
                    </a:solidFill>
                    <a:latin typeface="Calibri"/>
                  </a:rPr>
                  <a:t>Ingeniería 2030</a:t>
                </a: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7653B705-BCE4-D250-6D56-E35E2B818B78}"/>
                </a:ext>
              </a:extLst>
            </p:cNvPr>
            <p:cNvGrpSpPr/>
            <p:nvPr/>
          </p:nvGrpSpPr>
          <p:grpSpPr>
            <a:xfrm>
              <a:off x="7347034" y="1929747"/>
              <a:ext cx="2060054" cy="4257945"/>
              <a:chOff x="5292777" y="2007384"/>
              <a:chExt cx="2227714" cy="4233135"/>
            </a:xfrm>
          </p:grpSpPr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26D0284C-468D-56A0-ABBC-40BAD3F13F71}"/>
                  </a:ext>
                </a:extLst>
              </p:cNvPr>
              <p:cNvSpPr/>
              <p:nvPr/>
            </p:nvSpPr>
            <p:spPr>
              <a:xfrm>
                <a:off x="5300871" y="5880670"/>
                <a:ext cx="2219620" cy="359849"/>
              </a:xfrm>
              <a:prstGeom prst="roundRect">
                <a:avLst/>
              </a:prstGeom>
              <a:solidFill>
                <a:srgbClr val="009994"/>
              </a:solidFill>
              <a:ln w="12701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200">
                    <a:solidFill>
                      <a:schemeClr val="bg1"/>
                    </a:solidFill>
                    <a:latin typeface="Calibri"/>
                  </a:rPr>
                  <a:t>Centros e Investigación Asociativa</a:t>
                </a:r>
                <a:endParaRPr lang="es-CL" sz="120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30" name="Rectángulo: esquinas redondeadas 30">
                <a:extLst>
                  <a:ext uri="{FF2B5EF4-FFF2-40B4-BE49-F238E27FC236}">
                    <a16:creationId xmlns:a16="http://schemas.microsoft.com/office/drawing/2014/main" id="{68459F67-AFE5-E7BA-FB71-55B5B0A02E88}"/>
                  </a:ext>
                </a:extLst>
              </p:cNvPr>
              <p:cNvSpPr/>
              <p:nvPr/>
            </p:nvSpPr>
            <p:spPr>
              <a:xfrm>
                <a:off x="5298945" y="3645012"/>
                <a:ext cx="2219621" cy="39171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Acceso a Embarcaciones </a:t>
                </a:r>
              </a:p>
              <a:p>
                <a:pPr algn="ctr"/>
                <a:r>
                  <a:rPr lang="es-MX" sz="1000">
                    <a:latin typeface="Calibri"/>
                  </a:rPr>
                  <a:t>para Investigación Científica</a:t>
                </a:r>
              </a:p>
            </p:txBody>
          </p: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28A539C8-E4B7-8FF9-E218-F20C0D080626}"/>
                  </a:ext>
                </a:extLst>
              </p:cNvPr>
              <p:cNvSpPr/>
              <p:nvPr/>
            </p:nvSpPr>
            <p:spPr>
              <a:xfrm>
                <a:off x="5300407" y="2752956"/>
                <a:ext cx="2213034" cy="40634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Apoyo a Centros de Excelencia en Investigación en Áreas Prioritarias</a:t>
                </a:r>
              </a:p>
            </p:txBody>
          </p:sp>
          <p:sp>
            <p:nvSpPr>
              <p:cNvPr id="32" name="Rectángulo: esquinas redondeadas 30">
                <a:extLst>
                  <a:ext uri="{FF2B5EF4-FFF2-40B4-BE49-F238E27FC236}">
                    <a16:creationId xmlns:a16="http://schemas.microsoft.com/office/drawing/2014/main" id="{64477E84-892D-CA68-7E0C-2C6717052381}"/>
                  </a:ext>
                </a:extLst>
              </p:cNvPr>
              <p:cNvSpPr/>
              <p:nvPr/>
            </p:nvSpPr>
            <p:spPr>
              <a:xfrm>
                <a:off x="5292777" y="4062099"/>
                <a:ext cx="2220455" cy="39171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Anillos de Investigación en </a:t>
                </a:r>
              </a:p>
              <a:p>
                <a:pPr algn="ctr"/>
                <a:r>
                  <a:rPr lang="es-MX" sz="1000">
                    <a:latin typeface="Calibri"/>
                  </a:rPr>
                  <a:t>Áreas Temáticas Específicas </a:t>
                </a:r>
              </a:p>
            </p:txBody>
          </p:sp>
          <p:sp>
            <p:nvSpPr>
              <p:cNvPr id="33" name="Rectángulo: esquinas redondeadas 30">
                <a:extLst>
                  <a:ext uri="{FF2B5EF4-FFF2-40B4-BE49-F238E27FC236}">
                    <a16:creationId xmlns:a16="http://schemas.microsoft.com/office/drawing/2014/main" id="{61EF9B9F-85C2-9EE2-F5EF-1F66C21898D5}"/>
                  </a:ext>
                </a:extLst>
              </p:cNvPr>
              <p:cNvSpPr/>
              <p:nvPr/>
            </p:nvSpPr>
            <p:spPr>
              <a:xfrm>
                <a:off x="5299363" y="2007384"/>
                <a:ext cx="2213035" cy="3290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Equipamiento Mediano</a:t>
                </a:r>
              </a:p>
            </p:txBody>
          </p:sp>
          <p:sp>
            <p:nvSpPr>
              <p:cNvPr id="34" name="Rectángulo: esquinas redondeadas 30">
                <a:extLst>
                  <a:ext uri="{FF2B5EF4-FFF2-40B4-BE49-F238E27FC236}">
                    <a16:creationId xmlns:a16="http://schemas.microsoft.com/office/drawing/2014/main" id="{061EA755-57F1-50B1-9C82-B8E8C8DC8E2D}"/>
                  </a:ext>
                </a:extLst>
              </p:cNvPr>
              <p:cNvSpPr/>
              <p:nvPr/>
            </p:nvSpPr>
            <p:spPr>
              <a:xfrm>
                <a:off x="5300408" y="2384776"/>
                <a:ext cx="2213036" cy="3290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Equipamiento Mayor</a:t>
                </a:r>
              </a:p>
            </p:txBody>
          </p:sp>
          <p:sp>
            <p:nvSpPr>
              <p:cNvPr id="35" name="Rectángulo: esquinas redondeadas 30">
                <a:extLst>
                  <a:ext uri="{FF2B5EF4-FFF2-40B4-BE49-F238E27FC236}">
                    <a16:creationId xmlns:a16="http://schemas.microsoft.com/office/drawing/2014/main" id="{516E22DD-63D8-0D82-159A-786F80632311}"/>
                  </a:ext>
                </a:extLst>
              </p:cNvPr>
              <p:cNvSpPr/>
              <p:nvPr/>
            </p:nvSpPr>
            <p:spPr>
              <a:xfrm>
                <a:off x="5296069" y="4832554"/>
                <a:ext cx="2219621" cy="47792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Fortalecimiento al Desarrollo Científico y Tecnológico de </a:t>
                </a:r>
              </a:p>
              <a:p>
                <a:pPr algn="ctr"/>
                <a:r>
                  <a:rPr lang="es-MX" sz="1000">
                    <a:latin typeface="Calibri"/>
                  </a:rPr>
                  <a:t>Centros Regionales</a:t>
                </a:r>
              </a:p>
            </p:txBody>
          </p:sp>
          <p:sp>
            <p:nvSpPr>
              <p:cNvPr id="37" name="Rectángulo: esquinas redondeadas 30">
                <a:extLst>
                  <a:ext uri="{FF2B5EF4-FFF2-40B4-BE49-F238E27FC236}">
                    <a16:creationId xmlns:a16="http://schemas.microsoft.com/office/drawing/2014/main" id="{7505501A-758E-26E8-B699-88F20A071683}"/>
                  </a:ext>
                </a:extLst>
              </p:cNvPr>
              <p:cNvSpPr/>
              <p:nvPr/>
            </p:nvSpPr>
            <p:spPr>
              <a:xfrm>
                <a:off x="5292777" y="4456478"/>
                <a:ext cx="2219621" cy="32907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Núcleos Milenio en Ciencias Naturales y Exactas</a:t>
                </a:r>
              </a:p>
            </p:txBody>
          </p:sp>
          <p:sp>
            <p:nvSpPr>
              <p:cNvPr id="38" name="Rectángulo: esquinas redondeadas 30">
                <a:extLst>
                  <a:ext uri="{FF2B5EF4-FFF2-40B4-BE49-F238E27FC236}">
                    <a16:creationId xmlns:a16="http://schemas.microsoft.com/office/drawing/2014/main" id="{4E22F4AE-4091-FF25-B5AE-374B3590E00B}"/>
                  </a:ext>
                </a:extLst>
              </p:cNvPr>
              <p:cNvSpPr/>
              <p:nvPr/>
            </p:nvSpPr>
            <p:spPr>
              <a:xfrm>
                <a:off x="5300869" y="5356611"/>
                <a:ext cx="2219621" cy="47792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Apoyo a Centros Científicos </a:t>
                </a:r>
              </a:p>
              <a:p>
                <a:pPr algn="ctr"/>
                <a:r>
                  <a:rPr lang="es-MX" sz="1000">
                    <a:latin typeface="Calibri"/>
                  </a:rPr>
                  <a:t>y Tecnológicos de Excelencia </a:t>
                </a:r>
              </a:p>
              <a:p>
                <a:pPr algn="ctr"/>
                <a:r>
                  <a:rPr lang="es-MX" sz="1000">
                    <a:latin typeface="Calibri"/>
                  </a:rPr>
                  <a:t>con Financiamiento Basal </a:t>
                </a:r>
              </a:p>
            </p:txBody>
          </p:sp>
          <p:sp>
            <p:nvSpPr>
              <p:cNvPr id="39" name="Rectángulo: esquinas redondeadas 30">
                <a:extLst>
                  <a:ext uri="{FF2B5EF4-FFF2-40B4-BE49-F238E27FC236}">
                    <a16:creationId xmlns:a16="http://schemas.microsoft.com/office/drawing/2014/main" id="{5B1A60F2-2D25-E841-3170-D8853E46E98C}"/>
                  </a:ext>
                </a:extLst>
              </p:cNvPr>
              <p:cNvSpPr/>
              <p:nvPr/>
            </p:nvSpPr>
            <p:spPr>
              <a:xfrm>
                <a:off x="5298946" y="3200095"/>
                <a:ext cx="2219621" cy="40634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noFill/>
              <a:ln w="12701" cap="flat">
                <a:solidFill>
                  <a:srgbClr val="00999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/>
                <a:r>
                  <a:rPr lang="es-MX" sz="1000">
                    <a:latin typeface="Calibri"/>
                  </a:rPr>
                  <a:t>Apoyo al Fortalecimiento </a:t>
                </a:r>
              </a:p>
              <a:p>
                <a:pPr algn="ctr"/>
                <a:r>
                  <a:rPr lang="es-MX" sz="1000">
                    <a:latin typeface="Calibri"/>
                  </a:rPr>
                  <a:t>a las Capacidades para </a:t>
                </a:r>
                <a:r>
                  <a:rPr lang="es-MX" sz="1000" err="1">
                    <a:latin typeface="Calibri"/>
                  </a:rPr>
                  <a:t>I+D</a:t>
                </a:r>
                <a:endParaRPr lang="es-MX" sz="1000">
                  <a:latin typeface="Calibri"/>
                </a:endParaRPr>
              </a:p>
            </p:txBody>
          </p:sp>
        </p:grpSp>
        <p:sp>
          <p:nvSpPr>
            <p:cNvPr id="25" name="Rectángulo: esquinas redondeadas 30">
              <a:extLst>
                <a:ext uri="{FF2B5EF4-FFF2-40B4-BE49-F238E27FC236}">
                  <a16:creationId xmlns:a16="http://schemas.microsoft.com/office/drawing/2014/main" id="{99510820-54D3-DAB8-3200-9C4C4DEAF75D}"/>
                </a:ext>
              </a:extLst>
            </p:cNvPr>
            <p:cNvSpPr/>
            <p:nvPr/>
          </p:nvSpPr>
          <p:spPr>
            <a:xfrm>
              <a:off x="5081400" y="3824100"/>
              <a:ext cx="2047184" cy="3230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000">
                  <a:latin typeface="Calibri"/>
                </a:rPr>
                <a:t>Concurso VIU</a:t>
              </a:r>
            </a:p>
          </p:txBody>
        </p:sp>
        <p:sp>
          <p:nvSpPr>
            <p:cNvPr id="26" name="Rectángulo: esquinas redondeadas 30">
              <a:extLst>
                <a:ext uri="{FF2B5EF4-FFF2-40B4-BE49-F238E27FC236}">
                  <a16:creationId xmlns:a16="http://schemas.microsoft.com/office/drawing/2014/main" id="{CA3AE8DB-F8F3-7B55-4FE4-568C4C3788C4}"/>
                </a:ext>
              </a:extLst>
            </p:cNvPr>
            <p:cNvSpPr/>
            <p:nvPr/>
          </p:nvSpPr>
          <p:spPr>
            <a:xfrm>
              <a:off x="301710" y="3787429"/>
              <a:ext cx="1131053" cy="391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endParaRPr lang="es-MX" sz="1000">
                <a:latin typeface="Calibri"/>
              </a:endParaRPr>
            </a:p>
            <a:p>
              <a:pPr algn="ctr"/>
              <a:r>
                <a:rPr lang="es-MX" sz="1000">
                  <a:latin typeface="Calibri"/>
                </a:rPr>
                <a:t>Magíster </a:t>
              </a:r>
            </a:p>
            <a:p>
              <a:pPr algn="ctr"/>
              <a:r>
                <a:rPr lang="es-MX" sz="1000">
                  <a:latin typeface="Calibri"/>
                </a:rPr>
                <a:t>Becas Chile </a:t>
              </a:r>
            </a:p>
            <a:p>
              <a:pPr algn="ctr"/>
              <a:endParaRPr lang="es-MX" sz="1000">
                <a:latin typeface="Calibri"/>
              </a:endParaRPr>
            </a:p>
          </p:txBody>
        </p:sp>
        <p:sp>
          <p:nvSpPr>
            <p:cNvPr id="27" name="Rectángulo: esquinas redondeadas 30">
              <a:extLst>
                <a:ext uri="{FF2B5EF4-FFF2-40B4-BE49-F238E27FC236}">
                  <a16:creationId xmlns:a16="http://schemas.microsoft.com/office/drawing/2014/main" id="{FA450E81-3E0C-8297-F5E4-79AB665C42E3}"/>
                </a:ext>
              </a:extLst>
            </p:cNvPr>
            <p:cNvSpPr/>
            <p:nvPr/>
          </p:nvSpPr>
          <p:spPr>
            <a:xfrm>
              <a:off x="9596570" y="1325134"/>
              <a:ext cx="1110367" cy="64604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CL" sz="1000">
                  <a:latin typeface="Calibri"/>
                </a:rPr>
                <a:t>Tiempos de Telescopio </a:t>
              </a:r>
              <a:r>
                <a:rPr lang="es-CL" sz="1000" err="1">
                  <a:latin typeface="Calibri"/>
                </a:rPr>
                <a:t>APEX</a:t>
              </a:r>
              <a:r>
                <a:rPr lang="es-CL" sz="1000">
                  <a:latin typeface="Calibri"/>
                </a:rPr>
                <a:t> y Gemini Sur</a:t>
              </a: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C69B3CFC-FA6E-AC82-5EC5-EAE2DFC83AA1}"/>
                </a:ext>
              </a:extLst>
            </p:cNvPr>
            <p:cNvSpPr/>
            <p:nvPr/>
          </p:nvSpPr>
          <p:spPr>
            <a:xfrm>
              <a:off x="9612021" y="5828550"/>
              <a:ext cx="2210514" cy="361961"/>
            </a:xfrm>
            <a:prstGeom prst="roundRect">
              <a:avLst/>
            </a:prstGeom>
            <a:solidFill>
              <a:srgbClr val="7DBA3A"/>
            </a:solidFill>
            <a:ln w="12701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/>
              <a:r>
                <a:rPr lang="es-MX" sz="1200">
                  <a:solidFill>
                    <a:schemeClr val="bg1"/>
                  </a:solidFill>
                  <a:latin typeface="Calibri"/>
                </a:rPr>
                <a:t>Redes, Estrategia y </a:t>
              </a:r>
            </a:p>
            <a:p>
              <a:pPr algn="ctr"/>
              <a:r>
                <a:rPr lang="es-MX" sz="1200">
                  <a:solidFill>
                    <a:schemeClr val="bg1"/>
                  </a:solidFill>
                  <a:latin typeface="Calibri"/>
                </a:rPr>
                <a:t>Conocimiento</a:t>
              </a:r>
              <a:endParaRPr lang="es-CL" sz="120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66" name="Rectángulo: esquinas redondeadas 30">
            <a:extLst>
              <a:ext uri="{FF2B5EF4-FFF2-40B4-BE49-F238E27FC236}">
                <a16:creationId xmlns:a16="http://schemas.microsoft.com/office/drawing/2014/main" id="{50478E84-21A8-E4CE-8854-757515FC6EC2}"/>
              </a:ext>
            </a:extLst>
          </p:cNvPr>
          <p:cNvSpPr/>
          <p:nvPr/>
        </p:nvSpPr>
        <p:spPr>
          <a:xfrm>
            <a:off x="397136" y="2498049"/>
            <a:ext cx="1156189" cy="3963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MX" sz="1000" dirty="0">
                <a:latin typeface="Calibri"/>
              </a:rPr>
              <a:t>Inserción en el Sector Productivo</a:t>
            </a:r>
          </a:p>
        </p:txBody>
      </p:sp>
      <p:sp>
        <p:nvSpPr>
          <p:cNvPr id="67" name="Rectángulo: esquinas redondeadas 30">
            <a:extLst>
              <a:ext uri="{FF2B5EF4-FFF2-40B4-BE49-F238E27FC236}">
                <a16:creationId xmlns:a16="http://schemas.microsoft.com/office/drawing/2014/main" id="{A942FE7D-F32F-2F02-D11E-B2AEE603CE92}"/>
              </a:ext>
            </a:extLst>
          </p:cNvPr>
          <p:cNvSpPr/>
          <p:nvPr/>
        </p:nvSpPr>
        <p:spPr>
          <a:xfrm>
            <a:off x="377819" y="2948261"/>
            <a:ext cx="1156189" cy="3963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MX" sz="1000" dirty="0">
                <a:latin typeface="Calibri"/>
              </a:rPr>
              <a:t>Tesis en el Sector Productivo</a:t>
            </a:r>
          </a:p>
        </p:txBody>
      </p:sp>
      <p:sp>
        <p:nvSpPr>
          <p:cNvPr id="68" name="Rectángulo: esquinas redondeadas 30">
            <a:extLst>
              <a:ext uri="{FF2B5EF4-FFF2-40B4-BE49-F238E27FC236}">
                <a16:creationId xmlns:a16="http://schemas.microsoft.com/office/drawing/2014/main" id="{3D1342E1-9CFE-3EA7-C5C7-B01828A11493}"/>
              </a:ext>
            </a:extLst>
          </p:cNvPr>
          <p:cNvSpPr/>
          <p:nvPr/>
        </p:nvSpPr>
        <p:spPr>
          <a:xfrm>
            <a:off x="1626578" y="2472583"/>
            <a:ext cx="1070558" cy="4632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MX" sz="1000" dirty="0">
                <a:latin typeface="Calibri"/>
              </a:rPr>
              <a:t>Subvención de instalación en la Academia</a:t>
            </a:r>
          </a:p>
        </p:txBody>
      </p:sp>
      <p:sp>
        <p:nvSpPr>
          <p:cNvPr id="69" name="Rectángulo: esquinas redondeadas 30">
            <a:extLst>
              <a:ext uri="{FF2B5EF4-FFF2-40B4-BE49-F238E27FC236}">
                <a16:creationId xmlns:a16="http://schemas.microsoft.com/office/drawing/2014/main" id="{BF45F952-13F3-24B0-AEC1-82C513BF84C0}"/>
              </a:ext>
            </a:extLst>
          </p:cNvPr>
          <p:cNvSpPr/>
          <p:nvPr/>
        </p:nvSpPr>
        <p:spPr>
          <a:xfrm>
            <a:off x="1621705" y="3022685"/>
            <a:ext cx="1105071" cy="5362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MX" sz="1000" dirty="0">
                <a:latin typeface="Calibri"/>
              </a:rPr>
              <a:t>Fortalecimiento de Programas de doctorado</a:t>
            </a:r>
          </a:p>
        </p:txBody>
      </p:sp>
      <p:sp>
        <p:nvSpPr>
          <p:cNvPr id="70" name="Rectángulo: esquinas redondeadas 30">
            <a:extLst>
              <a:ext uri="{FF2B5EF4-FFF2-40B4-BE49-F238E27FC236}">
                <a16:creationId xmlns:a16="http://schemas.microsoft.com/office/drawing/2014/main" id="{BBB821EF-230B-546F-49A0-0094C0BBEE12}"/>
              </a:ext>
            </a:extLst>
          </p:cNvPr>
          <p:cNvSpPr/>
          <p:nvPr/>
        </p:nvSpPr>
        <p:spPr>
          <a:xfrm>
            <a:off x="2884049" y="4361505"/>
            <a:ext cx="2055279" cy="3292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E6530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CL" sz="1000" dirty="0">
                <a:latin typeface="Calibri"/>
              </a:rPr>
              <a:t>Exploración</a:t>
            </a:r>
          </a:p>
        </p:txBody>
      </p:sp>
      <p:sp>
        <p:nvSpPr>
          <p:cNvPr id="71" name="Rectángulo: esquinas redondeadas 30">
            <a:extLst>
              <a:ext uri="{FF2B5EF4-FFF2-40B4-BE49-F238E27FC236}">
                <a16:creationId xmlns:a16="http://schemas.microsoft.com/office/drawing/2014/main" id="{D7EE7A11-8C60-1462-0F3C-0B7DB933896F}"/>
              </a:ext>
            </a:extLst>
          </p:cNvPr>
          <p:cNvSpPr/>
          <p:nvPr/>
        </p:nvSpPr>
        <p:spPr>
          <a:xfrm>
            <a:off x="5109508" y="2299348"/>
            <a:ext cx="2053341" cy="3310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pt-BR" sz="1000" dirty="0">
                <a:latin typeface="Calibri"/>
              </a:rPr>
              <a:t>Apoyo a </a:t>
            </a:r>
            <a:r>
              <a:rPr lang="pt-BR" sz="1000" dirty="0" err="1">
                <a:latin typeface="Calibri"/>
              </a:rPr>
              <a:t>Consolidación</a:t>
            </a:r>
            <a:r>
              <a:rPr lang="pt-BR" sz="1000" dirty="0">
                <a:latin typeface="Calibri"/>
              </a:rPr>
              <a:t> de OTL</a:t>
            </a:r>
          </a:p>
        </p:txBody>
      </p:sp>
      <p:sp>
        <p:nvSpPr>
          <p:cNvPr id="72" name="Rectángulo: esquinas redondeadas 30">
            <a:extLst>
              <a:ext uri="{FF2B5EF4-FFF2-40B4-BE49-F238E27FC236}">
                <a16:creationId xmlns:a16="http://schemas.microsoft.com/office/drawing/2014/main" id="{CD7AAA80-C3A9-C39F-3539-DC6397A29966}"/>
              </a:ext>
            </a:extLst>
          </p:cNvPr>
          <p:cNvSpPr/>
          <p:nvPr/>
        </p:nvSpPr>
        <p:spPr>
          <a:xfrm>
            <a:off x="5119801" y="1891424"/>
            <a:ext cx="2053341" cy="3310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pt-BR" sz="1000" dirty="0">
                <a:latin typeface="Calibri"/>
              </a:rPr>
              <a:t>HUB</a:t>
            </a:r>
          </a:p>
        </p:txBody>
      </p:sp>
      <p:sp>
        <p:nvSpPr>
          <p:cNvPr id="73" name="Rectángulo: esquinas redondeadas 30">
            <a:extLst>
              <a:ext uri="{FF2B5EF4-FFF2-40B4-BE49-F238E27FC236}">
                <a16:creationId xmlns:a16="http://schemas.microsoft.com/office/drawing/2014/main" id="{35424F3E-4E2E-8E60-0C44-53ADB901863D}"/>
              </a:ext>
            </a:extLst>
          </p:cNvPr>
          <p:cNvSpPr/>
          <p:nvPr/>
        </p:nvSpPr>
        <p:spPr>
          <a:xfrm>
            <a:off x="7395702" y="1637261"/>
            <a:ext cx="2046480" cy="33100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00999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/>
            <a:r>
              <a:rPr lang="es-MX" sz="1000" dirty="0">
                <a:latin typeface="Calibri"/>
              </a:rPr>
              <a:t>Institutos Milenio</a:t>
            </a:r>
          </a:p>
        </p:txBody>
      </p:sp>
    </p:spTree>
    <p:extLst>
      <p:ext uri="{BB962C8B-B14F-4D97-AF65-F5344CB8AC3E}">
        <p14:creationId xmlns:p14="http://schemas.microsoft.com/office/powerpoint/2010/main" val="223373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Capital Humano</a:t>
            </a:r>
            <a:endParaRPr lang="es-ES" dirty="0"/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63290C2A-CEA8-64DE-4DE2-B00EE6BEEA15}"/>
              </a:ext>
            </a:extLst>
          </p:cNvPr>
          <p:cNvSpPr txBox="1"/>
          <p:nvPr/>
        </p:nvSpPr>
        <p:spPr>
          <a:xfrm>
            <a:off x="7110374" y="2105985"/>
            <a:ext cx="4533238" cy="35394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Administra programas públicos que buscan contribuir al incremento del capital humano avanzado para el desarrollo de la ciencia y la tecnología del país, a través del financiamiento de becas de postgrado en Chile y el extranjero, para licenciadas y licenciados o profesionales de excelencia académica. </a:t>
            </a:r>
          </a:p>
          <a:p>
            <a:pPr algn="just"/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Además, busca impulsar mecanismos para fortalecer la inserción de doctores en diversos espacios del Sistema de Ciencia, Tecnología, Conocimiento e Innovación (</a:t>
            </a:r>
            <a:r>
              <a:rPr lang="es-MX" sz="1400" dirty="0" err="1">
                <a:solidFill>
                  <a:srgbClr val="1969BB"/>
                </a:solidFill>
                <a:latin typeface="Verdana"/>
                <a:ea typeface="Verdana"/>
              </a:rPr>
              <a:t>CTCi</a:t>
            </a: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), junto con incentivar la vinculación temprana de las y los estudiantes de postgrado con el sector productivo, permitiendo proyectar a futuro acciones complementarias a los concursos.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10F8BEE-4D31-D0AD-81B3-829813E19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50369"/>
              </p:ext>
            </p:extLst>
          </p:nvPr>
        </p:nvGraphicFramePr>
        <p:xfrm>
          <a:off x="648906" y="1918121"/>
          <a:ext cx="6037645" cy="372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995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646254" y="953756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Capital Humano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5B8BE4-B424-F6B3-0D14-4A821FF956B4}"/>
              </a:ext>
            </a:extLst>
          </p:cNvPr>
          <p:cNvSpPr txBox="1"/>
          <p:nvPr/>
        </p:nvSpPr>
        <p:spPr>
          <a:xfrm>
            <a:off x="6179623" y="1021403"/>
            <a:ext cx="5750531" cy="31085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Dependiendo del concurso al cual postulen, pueden postular personas naturales que cuenten con las siguientes características: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algn="just"/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Tener un grado académico de Licenciado/a y/o Título Profesional o acreditar estudios de pregrado equivalentes en el caso de estudios realizados en el extranjero.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Poseer excelencia académica.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Encontrarse aceptado o ser alumno regular en un programa de estudios de postgrado.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Ser chileno o tener residencia en Chile.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BCCB23-85D1-4761-AA32-BEA3E9FC7E48}"/>
              </a:ext>
            </a:extLst>
          </p:cNvPr>
          <p:cNvSpPr txBox="1"/>
          <p:nvPr/>
        </p:nvSpPr>
        <p:spPr>
          <a:xfrm>
            <a:off x="7333723" y="4413794"/>
            <a:ext cx="3873892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Se puede financiar: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algn="just"/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Manutención mensual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Aranceles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Matriculas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Salud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Periodo de natalidad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Entre otros</a:t>
            </a:r>
          </a:p>
        </p:txBody>
      </p:sp>
      <p:grpSp>
        <p:nvGrpSpPr>
          <p:cNvPr id="15" name="grp2">
            <a:extLst>
              <a:ext uri="{FF2B5EF4-FFF2-40B4-BE49-F238E27FC236}">
                <a16:creationId xmlns:a16="http://schemas.microsoft.com/office/drawing/2014/main" id="{7AE37608-CC39-1B1A-5CC9-3CD982505043}"/>
              </a:ext>
            </a:extLst>
          </p:cNvPr>
          <p:cNvGrpSpPr/>
          <p:nvPr/>
        </p:nvGrpSpPr>
        <p:grpSpPr>
          <a:xfrm>
            <a:off x="399548" y="1668352"/>
            <a:ext cx="5211823" cy="4415323"/>
            <a:chOff x="457200" y="1200151"/>
            <a:chExt cx="4038600" cy="3394471"/>
          </a:xfrm>
        </p:grpSpPr>
        <p:sp>
          <p:nvSpPr>
            <p:cNvPr id="17" name="pl4">
              <a:extLst>
                <a:ext uri="{FF2B5EF4-FFF2-40B4-BE49-F238E27FC236}">
                  <a16:creationId xmlns:a16="http://schemas.microsoft.com/office/drawing/2014/main" id="{85D321E9-A57A-9096-8ACF-635A8EC44F70}"/>
                </a:ext>
              </a:extLst>
            </p:cNvPr>
            <p:cNvSpPr/>
            <p:nvPr/>
          </p:nvSpPr>
          <p:spPr>
            <a:xfrm>
              <a:off x="3013093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19" name="pl5">
              <a:extLst>
                <a:ext uri="{FF2B5EF4-FFF2-40B4-BE49-F238E27FC236}">
                  <a16:creationId xmlns:a16="http://schemas.microsoft.com/office/drawing/2014/main" id="{C9F6E67E-6B2A-13D4-F815-568A2D38D524}"/>
                </a:ext>
              </a:extLst>
            </p:cNvPr>
            <p:cNvSpPr/>
            <p:nvPr/>
          </p:nvSpPr>
          <p:spPr>
            <a:xfrm>
              <a:off x="3510845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0" name="pl6">
              <a:extLst>
                <a:ext uri="{FF2B5EF4-FFF2-40B4-BE49-F238E27FC236}">
                  <a16:creationId xmlns:a16="http://schemas.microsoft.com/office/drawing/2014/main" id="{60399B62-9845-1BBB-81B1-151EE4ADA92C}"/>
                </a:ext>
              </a:extLst>
            </p:cNvPr>
            <p:cNvSpPr/>
            <p:nvPr/>
          </p:nvSpPr>
          <p:spPr>
            <a:xfrm>
              <a:off x="4008597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1" name="pl7">
              <a:extLst>
                <a:ext uri="{FF2B5EF4-FFF2-40B4-BE49-F238E27FC236}">
                  <a16:creationId xmlns:a16="http://schemas.microsoft.com/office/drawing/2014/main" id="{B8BC5B31-B03C-5A0C-77C2-18282E315926}"/>
                </a:ext>
              </a:extLst>
            </p:cNvPr>
            <p:cNvSpPr/>
            <p:nvPr/>
          </p:nvSpPr>
          <p:spPr>
            <a:xfrm>
              <a:off x="2685075" y="3196616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2" name="pl8">
              <a:extLst>
                <a:ext uri="{FF2B5EF4-FFF2-40B4-BE49-F238E27FC236}">
                  <a16:creationId xmlns:a16="http://schemas.microsoft.com/office/drawing/2014/main" id="{962F8629-5240-0A3B-62FC-4AEB52F7BA52}"/>
                </a:ext>
              </a:extLst>
            </p:cNvPr>
            <p:cNvSpPr/>
            <p:nvPr/>
          </p:nvSpPr>
          <p:spPr>
            <a:xfrm>
              <a:off x="2685075" y="2852531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3" name="pl9">
              <a:extLst>
                <a:ext uri="{FF2B5EF4-FFF2-40B4-BE49-F238E27FC236}">
                  <a16:creationId xmlns:a16="http://schemas.microsoft.com/office/drawing/2014/main" id="{CD4249E9-255A-1E74-4A12-44FD0D0E3604}"/>
                </a:ext>
              </a:extLst>
            </p:cNvPr>
            <p:cNvSpPr/>
            <p:nvPr/>
          </p:nvSpPr>
          <p:spPr>
            <a:xfrm>
              <a:off x="2685075" y="2508446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4" name="pl10">
              <a:extLst>
                <a:ext uri="{FF2B5EF4-FFF2-40B4-BE49-F238E27FC236}">
                  <a16:creationId xmlns:a16="http://schemas.microsoft.com/office/drawing/2014/main" id="{28206B4E-D559-C338-BF7A-FD8942934E79}"/>
                </a:ext>
              </a:extLst>
            </p:cNvPr>
            <p:cNvSpPr/>
            <p:nvPr/>
          </p:nvSpPr>
          <p:spPr>
            <a:xfrm>
              <a:off x="2685075" y="2164361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5" name="pl11">
              <a:extLst>
                <a:ext uri="{FF2B5EF4-FFF2-40B4-BE49-F238E27FC236}">
                  <a16:creationId xmlns:a16="http://schemas.microsoft.com/office/drawing/2014/main" id="{F057B481-ECA6-955D-C51F-671978FAD4BC}"/>
                </a:ext>
              </a:extLst>
            </p:cNvPr>
            <p:cNvSpPr/>
            <p:nvPr/>
          </p:nvSpPr>
          <p:spPr>
            <a:xfrm>
              <a:off x="2685075" y="1820276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6" name="pl12">
              <a:extLst>
                <a:ext uri="{FF2B5EF4-FFF2-40B4-BE49-F238E27FC236}">
                  <a16:creationId xmlns:a16="http://schemas.microsoft.com/office/drawing/2014/main" id="{D19AD8AF-399E-36AD-2AAE-F474D127EC1B}"/>
                </a:ext>
              </a:extLst>
            </p:cNvPr>
            <p:cNvSpPr/>
            <p:nvPr/>
          </p:nvSpPr>
          <p:spPr>
            <a:xfrm>
              <a:off x="2685075" y="1476191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7" name="pl13">
              <a:extLst>
                <a:ext uri="{FF2B5EF4-FFF2-40B4-BE49-F238E27FC236}">
                  <a16:creationId xmlns:a16="http://schemas.microsoft.com/office/drawing/2014/main" id="{2366B807-4F05-FAC2-0B80-5A67B050A439}"/>
                </a:ext>
              </a:extLst>
            </p:cNvPr>
            <p:cNvSpPr/>
            <p:nvPr/>
          </p:nvSpPr>
          <p:spPr>
            <a:xfrm>
              <a:off x="2764217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8" name="pl14">
              <a:extLst>
                <a:ext uri="{FF2B5EF4-FFF2-40B4-BE49-F238E27FC236}">
                  <a16:creationId xmlns:a16="http://schemas.microsoft.com/office/drawing/2014/main" id="{87565A12-71F7-3A06-F78C-5DF3EBC8874C}"/>
                </a:ext>
              </a:extLst>
            </p:cNvPr>
            <p:cNvSpPr/>
            <p:nvPr/>
          </p:nvSpPr>
          <p:spPr>
            <a:xfrm>
              <a:off x="3261969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29" name="pl15">
              <a:extLst>
                <a:ext uri="{FF2B5EF4-FFF2-40B4-BE49-F238E27FC236}">
                  <a16:creationId xmlns:a16="http://schemas.microsoft.com/office/drawing/2014/main" id="{07A45C6D-DC06-2BBD-36FF-D5A42D57E58D}"/>
                </a:ext>
              </a:extLst>
            </p:cNvPr>
            <p:cNvSpPr/>
            <p:nvPr/>
          </p:nvSpPr>
          <p:spPr>
            <a:xfrm>
              <a:off x="3759721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30" name="pl16">
              <a:extLst>
                <a:ext uri="{FF2B5EF4-FFF2-40B4-BE49-F238E27FC236}">
                  <a16:creationId xmlns:a16="http://schemas.microsoft.com/office/drawing/2014/main" id="{60CF7C6A-E464-878D-5126-23B5E938DF40}"/>
                </a:ext>
              </a:extLst>
            </p:cNvPr>
            <p:cNvSpPr/>
            <p:nvPr/>
          </p:nvSpPr>
          <p:spPr>
            <a:xfrm>
              <a:off x="4257473" y="1269740"/>
              <a:ext cx="0" cy="2133327"/>
            </a:xfrm>
            <a:custGeom>
              <a:avLst/>
              <a:gdLst/>
              <a:ahLst/>
              <a:cxnLst/>
              <a:rect l="0" t="0" r="0" b="0"/>
              <a:pathLst>
                <a:path h="2133327">
                  <a:moveTo>
                    <a:pt x="0" y="213332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100"/>
            </a:p>
          </p:txBody>
        </p:sp>
        <p:sp>
          <p:nvSpPr>
            <p:cNvPr id="31" name="rc17">
              <a:extLst>
                <a:ext uri="{FF2B5EF4-FFF2-40B4-BE49-F238E27FC236}">
                  <a16:creationId xmlns:a16="http://schemas.microsoft.com/office/drawing/2014/main" id="{54683955-08F6-9CAA-3154-A4EFA9784794}"/>
                </a:ext>
              </a:extLst>
            </p:cNvPr>
            <p:cNvSpPr/>
            <p:nvPr/>
          </p:nvSpPr>
          <p:spPr>
            <a:xfrm>
              <a:off x="2764217" y="3196616"/>
              <a:ext cx="114482" cy="154838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2" name="rc18">
              <a:extLst>
                <a:ext uri="{FF2B5EF4-FFF2-40B4-BE49-F238E27FC236}">
                  <a16:creationId xmlns:a16="http://schemas.microsoft.com/office/drawing/2014/main" id="{29519A1B-F49F-8E94-A8DB-2EF6E02A7CDA}"/>
                </a:ext>
              </a:extLst>
            </p:cNvPr>
            <p:cNvSpPr/>
            <p:nvPr/>
          </p:nvSpPr>
          <p:spPr>
            <a:xfrm>
              <a:off x="2764217" y="3041778"/>
              <a:ext cx="159280" cy="154838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3" name="rc19">
              <a:extLst>
                <a:ext uri="{FF2B5EF4-FFF2-40B4-BE49-F238E27FC236}">
                  <a16:creationId xmlns:a16="http://schemas.microsoft.com/office/drawing/2014/main" id="{3BB47BBA-5860-5B67-6A5A-B5595AB37BD4}"/>
                </a:ext>
              </a:extLst>
            </p:cNvPr>
            <p:cNvSpPr/>
            <p:nvPr/>
          </p:nvSpPr>
          <p:spPr>
            <a:xfrm>
              <a:off x="2764217" y="2852531"/>
              <a:ext cx="184168" cy="154838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4" name="rc20">
              <a:extLst>
                <a:ext uri="{FF2B5EF4-FFF2-40B4-BE49-F238E27FC236}">
                  <a16:creationId xmlns:a16="http://schemas.microsoft.com/office/drawing/2014/main" id="{D4112370-F359-8E9D-ECDD-41213EF5CD57}"/>
                </a:ext>
              </a:extLst>
            </p:cNvPr>
            <p:cNvSpPr/>
            <p:nvPr/>
          </p:nvSpPr>
          <p:spPr>
            <a:xfrm>
              <a:off x="2764217" y="2697693"/>
              <a:ext cx="298651" cy="154838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5" name="rc21">
              <a:extLst>
                <a:ext uri="{FF2B5EF4-FFF2-40B4-BE49-F238E27FC236}">
                  <a16:creationId xmlns:a16="http://schemas.microsoft.com/office/drawing/2014/main" id="{5FD75523-A1DA-2562-7387-B17960D4239D}"/>
                </a:ext>
              </a:extLst>
            </p:cNvPr>
            <p:cNvSpPr/>
            <p:nvPr/>
          </p:nvSpPr>
          <p:spPr>
            <a:xfrm>
              <a:off x="2764217" y="1820276"/>
              <a:ext cx="1458412" cy="154838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7" name="rc22">
              <a:extLst>
                <a:ext uri="{FF2B5EF4-FFF2-40B4-BE49-F238E27FC236}">
                  <a16:creationId xmlns:a16="http://schemas.microsoft.com/office/drawing/2014/main" id="{6E9F4E93-B9E7-7A9E-DCF6-419F0645DE43}"/>
                </a:ext>
              </a:extLst>
            </p:cNvPr>
            <p:cNvSpPr/>
            <p:nvPr/>
          </p:nvSpPr>
          <p:spPr>
            <a:xfrm>
              <a:off x="2764217" y="1665437"/>
              <a:ext cx="1060211" cy="154838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8" name="rc23">
              <a:extLst>
                <a:ext uri="{FF2B5EF4-FFF2-40B4-BE49-F238E27FC236}">
                  <a16:creationId xmlns:a16="http://schemas.microsoft.com/office/drawing/2014/main" id="{32627E27-84F4-18A3-A718-5C032ACA42F2}"/>
                </a:ext>
              </a:extLst>
            </p:cNvPr>
            <p:cNvSpPr/>
            <p:nvPr/>
          </p:nvSpPr>
          <p:spPr>
            <a:xfrm>
              <a:off x="2764217" y="1476191"/>
              <a:ext cx="990526" cy="154838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39" name="rc24">
              <a:extLst>
                <a:ext uri="{FF2B5EF4-FFF2-40B4-BE49-F238E27FC236}">
                  <a16:creationId xmlns:a16="http://schemas.microsoft.com/office/drawing/2014/main" id="{EBA294BE-5D8A-CE8A-7DCC-A1DD378CEE6B}"/>
                </a:ext>
              </a:extLst>
            </p:cNvPr>
            <p:cNvSpPr/>
            <p:nvPr/>
          </p:nvSpPr>
          <p:spPr>
            <a:xfrm>
              <a:off x="2764217" y="1321352"/>
              <a:ext cx="1582850" cy="154838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40" name="rc25">
              <a:extLst>
                <a:ext uri="{FF2B5EF4-FFF2-40B4-BE49-F238E27FC236}">
                  <a16:creationId xmlns:a16="http://schemas.microsoft.com/office/drawing/2014/main" id="{F2EF8CE5-B7CA-E8B1-8A63-8B883AE4B85A}"/>
                </a:ext>
              </a:extLst>
            </p:cNvPr>
            <p:cNvSpPr/>
            <p:nvPr/>
          </p:nvSpPr>
          <p:spPr>
            <a:xfrm>
              <a:off x="2764217" y="2164361"/>
              <a:ext cx="487796" cy="154838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41" name="rc26">
              <a:extLst>
                <a:ext uri="{FF2B5EF4-FFF2-40B4-BE49-F238E27FC236}">
                  <a16:creationId xmlns:a16="http://schemas.microsoft.com/office/drawing/2014/main" id="{3AAA2EEF-540D-37BA-671E-073CD2A59B3B}"/>
                </a:ext>
              </a:extLst>
            </p:cNvPr>
            <p:cNvSpPr/>
            <p:nvPr/>
          </p:nvSpPr>
          <p:spPr>
            <a:xfrm>
              <a:off x="2764217" y="2009523"/>
              <a:ext cx="562459" cy="154838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42" name="rc27">
              <a:extLst>
                <a:ext uri="{FF2B5EF4-FFF2-40B4-BE49-F238E27FC236}">
                  <a16:creationId xmlns:a16="http://schemas.microsoft.com/office/drawing/2014/main" id="{3DF408A1-2850-CC8E-E35F-DF16087FB8CB}"/>
                </a:ext>
              </a:extLst>
            </p:cNvPr>
            <p:cNvSpPr/>
            <p:nvPr/>
          </p:nvSpPr>
          <p:spPr>
            <a:xfrm>
              <a:off x="2764217" y="2508446"/>
              <a:ext cx="572414" cy="154838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43" name="rc28">
              <a:extLst>
                <a:ext uri="{FF2B5EF4-FFF2-40B4-BE49-F238E27FC236}">
                  <a16:creationId xmlns:a16="http://schemas.microsoft.com/office/drawing/2014/main" id="{1DD163DD-9F5B-9EA8-3463-8E3A2DF7B871}"/>
                </a:ext>
              </a:extLst>
            </p:cNvPr>
            <p:cNvSpPr/>
            <p:nvPr/>
          </p:nvSpPr>
          <p:spPr>
            <a:xfrm>
              <a:off x="2764217" y="2353608"/>
              <a:ext cx="238920" cy="154838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44" name="tx29">
              <a:extLst>
                <a:ext uri="{FF2B5EF4-FFF2-40B4-BE49-F238E27FC236}">
                  <a16:creationId xmlns:a16="http://schemas.microsoft.com/office/drawing/2014/main" id="{C78F4F0E-957F-B732-B08C-DBF55DEE914E}"/>
                </a:ext>
              </a:extLst>
            </p:cNvPr>
            <p:cNvSpPr/>
            <p:nvPr/>
          </p:nvSpPr>
          <p:spPr>
            <a:xfrm>
              <a:off x="3062533" y="3218562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41,82%</a:t>
              </a:r>
            </a:p>
          </p:txBody>
        </p:sp>
        <p:sp>
          <p:nvSpPr>
            <p:cNvPr id="45" name="tx30">
              <a:extLst>
                <a:ext uri="{FF2B5EF4-FFF2-40B4-BE49-F238E27FC236}">
                  <a16:creationId xmlns:a16="http://schemas.microsoft.com/office/drawing/2014/main" id="{B5A49D47-7DA5-E7F0-AAC1-AE0FBF7A3E55}"/>
                </a:ext>
              </a:extLst>
            </p:cNvPr>
            <p:cNvSpPr/>
            <p:nvPr/>
          </p:nvSpPr>
          <p:spPr>
            <a:xfrm>
              <a:off x="3107331" y="3063724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58,18%</a:t>
              </a:r>
            </a:p>
          </p:txBody>
        </p:sp>
        <p:sp>
          <p:nvSpPr>
            <p:cNvPr id="46" name="tx31">
              <a:extLst>
                <a:ext uri="{FF2B5EF4-FFF2-40B4-BE49-F238E27FC236}">
                  <a16:creationId xmlns:a16="http://schemas.microsoft.com/office/drawing/2014/main" id="{DF343B8B-3FC7-946C-1BC7-CF78709D8352}"/>
                </a:ext>
              </a:extLst>
            </p:cNvPr>
            <p:cNvSpPr/>
            <p:nvPr/>
          </p:nvSpPr>
          <p:spPr>
            <a:xfrm>
              <a:off x="3132219" y="2874477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38,14%</a:t>
              </a:r>
            </a:p>
          </p:txBody>
        </p:sp>
        <p:sp>
          <p:nvSpPr>
            <p:cNvPr id="47" name="tx32">
              <a:extLst>
                <a:ext uri="{FF2B5EF4-FFF2-40B4-BE49-F238E27FC236}">
                  <a16:creationId xmlns:a16="http://schemas.microsoft.com/office/drawing/2014/main" id="{6408D6EC-472E-52B2-3DE4-7CEE9E1D774E}"/>
                </a:ext>
              </a:extLst>
            </p:cNvPr>
            <p:cNvSpPr/>
            <p:nvPr/>
          </p:nvSpPr>
          <p:spPr>
            <a:xfrm>
              <a:off x="3246702" y="2719639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61,86%</a:t>
              </a:r>
            </a:p>
          </p:txBody>
        </p:sp>
        <p:sp>
          <p:nvSpPr>
            <p:cNvPr id="48" name="tx33">
              <a:extLst>
                <a:ext uri="{FF2B5EF4-FFF2-40B4-BE49-F238E27FC236}">
                  <a16:creationId xmlns:a16="http://schemas.microsoft.com/office/drawing/2014/main" id="{8FB57531-0219-1959-5EF2-E897A0B5D13B}"/>
                </a:ext>
              </a:extLst>
            </p:cNvPr>
            <p:cNvSpPr/>
            <p:nvPr/>
          </p:nvSpPr>
          <p:spPr>
            <a:xfrm>
              <a:off x="4406463" y="1842222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57,91%</a:t>
              </a:r>
            </a:p>
          </p:txBody>
        </p:sp>
        <p:sp>
          <p:nvSpPr>
            <p:cNvPr id="49" name="tx34">
              <a:extLst>
                <a:ext uri="{FF2B5EF4-FFF2-40B4-BE49-F238E27FC236}">
                  <a16:creationId xmlns:a16="http://schemas.microsoft.com/office/drawing/2014/main" id="{A0E17736-E5BD-E993-BDD3-7F87CB03B1CF}"/>
                </a:ext>
              </a:extLst>
            </p:cNvPr>
            <p:cNvSpPr/>
            <p:nvPr/>
          </p:nvSpPr>
          <p:spPr>
            <a:xfrm>
              <a:off x="4008262" y="1687384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42,09%</a:t>
              </a:r>
            </a:p>
          </p:txBody>
        </p:sp>
        <p:sp>
          <p:nvSpPr>
            <p:cNvPr id="50" name="tx35">
              <a:extLst>
                <a:ext uri="{FF2B5EF4-FFF2-40B4-BE49-F238E27FC236}">
                  <a16:creationId xmlns:a16="http://schemas.microsoft.com/office/drawing/2014/main" id="{D4C040B7-87DC-8812-5F4F-BAE538BB07A1}"/>
                </a:ext>
              </a:extLst>
            </p:cNvPr>
            <p:cNvSpPr/>
            <p:nvPr/>
          </p:nvSpPr>
          <p:spPr>
            <a:xfrm>
              <a:off x="3938577" y="1498137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38,49%</a:t>
              </a:r>
            </a:p>
          </p:txBody>
        </p:sp>
        <p:sp>
          <p:nvSpPr>
            <p:cNvPr id="51" name="tx36">
              <a:extLst>
                <a:ext uri="{FF2B5EF4-FFF2-40B4-BE49-F238E27FC236}">
                  <a16:creationId xmlns:a16="http://schemas.microsoft.com/office/drawing/2014/main" id="{9D522A61-F358-D2A9-13F1-1A0D5428512A}"/>
                </a:ext>
              </a:extLst>
            </p:cNvPr>
            <p:cNvSpPr/>
            <p:nvPr/>
          </p:nvSpPr>
          <p:spPr>
            <a:xfrm>
              <a:off x="4530901" y="1343299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61,51%</a:t>
              </a:r>
            </a:p>
          </p:txBody>
        </p:sp>
        <p:sp>
          <p:nvSpPr>
            <p:cNvPr id="52" name="tx37">
              <a:extLst>
                <a:ext uri="{FF2B5EF4-FFF2-40B4-BE49-F238E27FC236}">
                  <a16:creationId xmlns:a16="http://schemas.microsoft.com/office/drawing/2014/main" id="{45D3B3FD-1C1D-2E1D-442B-9056A6377CDF}"/>
                </a:ext>
              </a:extLst>
            </p:cNvPr>
            <p:cNvSpPr/>
            <p:nvPr/>
          </p:nvSpPr>
          <p:spPr>
            <a:xfrm>
              <a:off x="3435847" y="2186307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46,45%</a:t>
              </a:r>
            </a:p>
          </p:txBody>
        </p:sp>
        <p:sp>
          <p:nvSpPr>
            <p:cNvPr id="53" name="tx38">
              <a:extLst>
                <a:ext uri="{FF2B5EF4-FFF2-40B4-BE49-F238E27FC236}">
                  <a16:creationId xmlns:a16="http://schemas.microsoft.com/office/drawing/2014/main" id="{E165C11F-B991-42DE-4C23-54134AB07660}"/>
                </a:ext>
              </a:extLst>
            </p:cNvPr>
            <p:cNvSpPr/>
            <p:nvPr/>
          </p:nvSpPr>
          <p:spPr>
            <a:xfrm>
              <a:off x="3510510" y="2031469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53,55%</a:t>
              </a:r>
            </a:p>
          </p:txBody>
        </p:sp>
        <p:sp>
          <p:nvSpPr>
            <p:cNvPr id="54" name="tx39">
              <a:extLst>
                <a:ext uri="{FF2B5EF4-FFF2-40B4-BE49-F238E27FC236}">
                  <a16:creationId xmlns:a16="http://schemas.microsoft.com/office/drawing/2014/main" id="{81A1B4E4-B2E2-9CD9-650B-C241D086C6D9}"/>
                </a:ext>
              </a:extLst>
            </p:cNvPr>
            <p:cNvSpPr/>
            <p:nvPr/>
          </p:nvSpPr>
          <p:spPr>
            <a:xfrm>
              <a:off x="3520465" y="2530392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70,55%</a:t>
              </a:r>
            </a:p>
          </p:txBody>
        </p:sp>
        <p:sp>
          <p:nvSpPr>
            <p:cNvPr id="55" name="tx40">
              <a:extLst>
                <a:ext uri="{FF2B5EF4-FFF2-40B4-BE49-F238E27FC236}">
                  <a16:creationId xmlns:a16="http://schemas.microsoft.com/office/drawing/2014/main" id="{F137061C-CCE1-0C8C-474F-00871D1370D4}"/>
                </a:ext>
              </a:extLst>
            </p:cNvPr>
            <p:cNvSpPr/>
            <p:nvPr/>
          </p:nvSpPr>
          <p:spPr>
            <a:xfrm>
              <a:off x="3186971" y="2375554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29,45%</a:t>
              </a:r>
            </a:p>
          </p:txBody>
        </p:sp>
        <p:sp>
          <p:nvSpPr>
            <p:cNvPr id="56" name="tx41">
              <a:extLst>
                <a:ext uri="{FF2B5EF4-FFF2-40B4-BE49-F238E27FC236}">
                  <a16:creationId xmlns:a16="http://schemas.microsoft.com/office/drawing/2014/main" id="{D8EF6685-22C3-0CA0-828B-8D5947ED6D99}"/>
                </a:ext>
              </a:extLst>
            </p:cNvPr>
            <p:cNvSpPr/>
            <p:nvPr/>
          </p:nvSpPr>
          <p:spPr>
            <a:xfrm>
              <a:off x="1411420" y="3135061"/>
              <a:ext cx="1211024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AGRÍCOLAS</a:t>
              </a:r>
            </a:p>
          </p:txBody>
        </p:sp>
        <p:sp>
          <p:nvSpPr>
            <p:cNvPr id="57" name="tx42">
              <a:extLst>
                <a:ext uri="{FF2B5EF4-FFF2-40B4-BE49-F238E27FC236}">
                  <a16:creationId xmlns:a16="http://schemas.microsoft.com/office/drawing/2014/main" id="{4BD6EABC-8846-6584-82BF-4A7C3FFA689C}"/>
                </a:ext>
              </a:extLst>
            </p:cNvPr>
            <p:cNvSpPr/>
            <p:nvPr/>
          </p:nvSpPr>
          <p:spPr>
            <a:xfrm>
              <a:off x="690983" y="2790976"/>
              <a:ext cx="1931461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MÉDICAS Y DE LA SALUD</a:t>
              </a:r>
            </a:p>
          </p:txBody>
        </p:sp>
        <p:sp>
          <p:nvSpPr>
            <p:cNvPr id="58" name="tx43">
              <a:extLst>
                <a:ext uri="{FF2B5EF4-FFF2-40B4-BE49-F238E27FC236}">
                  <a16:creationId xmlns:a16="http://schemas.microsoft.com/office/drawing/2014/main" id="{DED7BD8C-3376-D8C4-CA29-66D2F4DABBC1}"/>
                </a:ext>
              </a:extLst>
            </p:cNvPr>
            <p:cNvSpPr/>
            <p:nvPr/>
          </p:nvSpPr>
          <p:spPr>
            <a:xfrm>
              <a:off x="1107191" y="2446891"/>
              <a:ext cx="1515253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INGENIERÍA Y TECNOLOGÍA</a:t>
              </a:r>
            </a:p>
          </p:txBody>
        </p:sp>
        <p:sp>
          <p:nvSpPr>
            <p:cNvPr id="59" name="tx44">
              <a:extLst>
                <a:ext uri="{FF2B5EF4-FFF2-40B4-BE49-F238E27FC236}">
                  <a16:creationId xmlns:a16="http://schemas.microsoft.com/office/drawing/2014/main" id="{EAB58690-5E48-1A1A-24E4-0E0E7FA6EA6B}"/>
                </a:ext>
              </a:extLst>
            </p:cNvPr>
            <p:cNvSpPr/>
            <p:nvPr/>
          </p:nvSpPr>
          <p:spPr>
            <a:xfrm>
              <a:off x="1796577" y="2121632"/>
              <a:ext cx="825867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HUMANIDADES</a:t>
              </a:r>
            </a:p>
          </p:txBody>
        </p:sp>
        <p:sp>
          <p:nvSpPr>
            <p:cNvPr id="60" name="tx45">
              <a:extLst>
                <a:ext uri="{FF2B5EF4-FFF2-40B4-BE49-F238E27FC236}">
                  <a16:creationId xmlns:a16="http://schemas.microsoft.com/office/drawing/2014/main" id="{2CBF315A-D671-8C71-EEA5-06BA85780453}"/>
                </a:ext>
              </a:extLst>
            </p:cNvPr>
            <p:cNvSpPr/>
            <p:nvPr/>
          </p:nvSpPr>
          <p:spPr>
            <a:xfrm>
              <a:off x="1392812" y="1777547"/>
              <a:ext cx="1229632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NATURALES</a:t>
              </a:r>
            </a:p>
          </p:txBody>
        </p:sp>
        <p:sp>
          <p:nvSpPr>
            <p:cNvPr id="61" name="tx46">
              <a:extLst>
                <a:ext uri="{FF2B5EF4-FFF2-40B4-BE49-F238E27FC236}">
                  <a16:creationId xmlns:a16="http://schemas.microsoft.com/office/drawing/2014/main" id="{E01A36CD-F687-1000-B8C5-55C9DF9E75A5}"/>
                </a:ext>
              </a:extLst>
            </p:cNvPr>
            <p:cNvSpPr/>
            <p:nvPr/>
          </p:nvSpPr>
          <p:spPr>
            <a:xfrm>
              <a:off x="1504517" y="1433407"/>
              <a:ext cx="1117927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SOCIALES</a:t>
              </a:r>
            </a:p>
          </p:txBody>
        </p:sp>
        <p:sp>
          <p:nvSpPr>
            <p:cNvPr id="62" name="tx47">
              <a:extLst>
                <a:ext uri="{FF2B5EF4-FFF2-40B4-BE49-F238E27FC236}">
                  <a16:creationId xmlns:a16="http://schemas.microsoft.com/office/drawing/2014/main" id="{19B83148-E62C-42D0-2076-6ADE629CDB9B}"/>
                </a:ext>
              </a:extLst>
            </p:cNvPr>
            <p:cNvSpPr/>
            <p:nvPr/>
          </p:nvSpPr>
          <p:spPr>
            <a:xfrm>
              <a:off x="2733139" y="3464006"/>
              <a:ext cx="62155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63" name="tx48">
              <a:extLst>
                <a:ext uri="{FF2B5EF4-FFF2-40B4-BE49-F238E27FC236}">
                  <a16:creationId xmlns:a16="http://schemas.microsoft.com/office/drawing/2014/main" id="{D37574DD-0B97-5887-5C35-388AD403524E}"/>
                </a:ext>
              </a:extLst>
            </p:cNvPr>
            <p:cNvSpPr/>
            <p:nvPr/>
          </p:nvSpPr>
          <p:spPr>
            <a:xfrm>
              <a:off x="3168736" y="3464006"/>
              <a:ext cx="186466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64" name="tx49">
              <a:extLst>
                <a:ext uri="{FF2B5EF4-FFF2-40B4-BE49-F238E27FC236}">
                  <a16:creationId xmlns:a16="http://schemas.microsoft.com/office/drawing/2014/main" id="{A1521B51-B25A-734D-3559-3C85F6304990}"/>
                </a:ext>
              </a:extLst>
            </p:cNvPr>
            <p:cNvSpPr/>
            <p:nvPr/>
          </p:nvSpPr>
          <p:spPr>
            <a:xfrm>
              <a:off x="3666487" y="3464006"/>
              <a:ext cx="186466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65" name="tx50">
              <a:extLst>
                <a:ext uri="{FF2B5EF4-FFF2-40B4-BE49-F238E27FC236}">
                  <a16:creationId xmlns:a16="http://schemas.microsoft.com/office/drawing/2014/main" id="{BF3A080E-7EDB-169B-8BD3-239309BAB7E4}"/>
                </a:ext>
              </a:extLst>
            </p:cNvPr>
            <p:cNvSpPr/>
            <p:nvPr/>
          </p:nvSpPr>
          <p:spPr>
            <a:xfrm>
              <a:off x="4164239" y="3463951"/>
              <a:ext cx="186466" cy="8174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66" name="tx51">
              <a:extLst>
                <a:ext uri="{FF2B5EF4-FFF2-40B4-BE49-F238E27FC236}">
                  <a16:creationId xmlns:a16="http://schemas.microsoft.com/office/drawing/2014/main" id="{3D8A39B0-E65E-DFAD-B9A1-677FED7D088B}"/>
                </a:ext>
              </a:extLst>
            </p:cNvPr>
            <p:cNvSpPr/>
            <p:nvPr/>
          </p:nvSpPr>
          <p:spPr>
            <a:xfrm>
              <a:off x="3085792" y="3574612"/>
              <a:ext cx="939700" cy="12939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100"/>
                </a:lnSpc>
              </a:pPr>
              <a:r>
                <a:rPr lang="es-ES" sz="1100" dirty="0" err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N°</a:t>
              </a:r>
              <a:r>
                <a:rPr lang="es-ES" sz="11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de Adjudicaciones</a:t>
              </a:r>
            </a:p>
          </p:txBody>
        </p:sp>
        <p:sp>
          <p:nvSpPr>
            <p:cNvPr id="67" name="tx52">
              <a:extLst>
                <a:ext uri="{FF2B5EF4-FFF2-40B4-BE49-F238E27FC236}">
                  <a16:creationId xmlns:a16="http://schemas.microsoft.com/office/drawing/2014/main" id="{65661FD0-9D47-1512-009D-8C7BE2A81430}"/>
                </a:ext>
              </a:extLst>
            </p:cNvPr>
            <p:cNvSpPr/>
            <p:nvPr/>
          </p:nvSpPr>
          <p:spPr>
            <a:xfrm rot="-5400000">
              <a:off x="373241" y="2284664"/>
              <a:ext cx="403615" cy="1034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OCDE</a:t>
              </a:r>
            </a:p>
          </p:txBody>
        </p:sp>
        <p:sp>
          <p:nvSpPr>
            <p:cNvPr id="68" name="rc53">
              <a:extLst>
                <a:ext uri="{FF2B5EF4-FFF2-40B4-BE49-F238E27FC236}">
                  <a16:creationId xmlns:a16="http://schemas.microsoft.com/office/drawing/2014/main" id="{BDE7C0AF-0C4E-ED25-0002-FE201EACCA68}"/>
                </a:ext>
              </a:extLst>
            </p:cNvPr>
            <p:cNvSpPr/>
            <p:nvPr/>
          </p:nvSpPr>
          <p:spPr>
            <a:xfrm>
              <a:off x="2837862" y="3951179"/>
              <a:ext cx="201456" cy="201456"/>
            </a:xfrm>
            <a:prstGeom prst="rect">
              <a:avLst/>
            </a:prstGeom>
            <a:solidFill>
              <a:srgbClr val="D9ACF5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69" name="rc54">
              <a:extLst>
                <a:ext uri="{FF2B5EF4-FFF2-40B4-BE49-F238E27FC236}">
                  <a16:creationId xmlns:a16="http://schemas.microsoft.com/office/drawing/2014/main" id="{A184B23C-384E-F5C8-B8A4-EB5C2C9A52B2}"/>
                </a:ext>
              </a:extLst>
            </p:cNvPr>
            <p:cNvSpPr/>
            <p:nvPr/>
          </p:nvSpPr>
          <p:spPr>
            <a:xfrm>
              <a:off x="3687028" y="3951179"/>
              <a:ext cx="201455" cy="201456"/>
            </a:xfrm>
            <a:prstGeom prst="rect">
              <a:avLst/>
            </a:prstGeom>
            <a:solidFill>
              <a:srgbClr val="6A519E">
                <a:alpha val="100000"/>
              </a:srgbClr>
            </a:solidFill>
          </p:spPr>
          <p:txBody>
            <a:bodyPr/>
            <a:lstStyle/>
            <a:p>
              <a:endParaRPr sz="1100"/>
            </a:p>
          </p:txBody>
        </p:sp>
        <p:sp>
          <p:nvSpPr>
            <p:cNvPr id="70" name="tx55">
              <a:extLst>
                <a:ext uri="{FF2B5EF4-FFF2-40B4-BE49-F238E27FC236}">
                  <a16:creationId xmlns:a16="http://schemas.microsoft.com/office/drawing/2014/main" id="{09FFF1F1-0295-CAE1-4EEA-B5FA18BFCA2D}"/>
                </a:ext>
              </a:extLst>
            </p:cNvPr>
            <p:cNvSpPr/>
            <p:nvPr/>
          </p:nvSpPr>
          <p:spPr>
            <a:xfrm>
              <a:off x="3117907" y="4009124"/>
              <a:ext cx="490532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HOMBRE</a:t>
              </a:r>
            </a:p>
          </p:txBody>
        </p:sp>
        <p:sp>
          <p:nvSpPr>
            <p:cNvPr id="71" name="tx56">
              <a:extLst>
                <a:ext uri="{FF2B5EF4-FFF2-40B4-BE49-F238E27FC236}">
                  <a16:creationId xmlns:a16="http://schemas.microsoft.com/office/drawing/2014/main" id="{958AF189-EDD3-EFCF-0941-4243278BAC89}"/>
                </a:ext>
              </a:extLst>
            </p:cNvPr>
            <p:cNvSpPr/>
            <p:nvPr/>
          </p:nvSpPr>
          <p:spPr>
            <a:xfrm>
              <a:off x="3967073" y="4010542"/>
              <a:ext cx="384938" cy="8136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MUJER</a:t>
              </a:r>
            </a:p>
          </p:txBody>
        </p:sp>
        <p:sp>
          <p:nvSpPr>
            <p:cNvPr id="72" name="tx57">
              <a:extLst>
                <a:ext uri="{FF2B5EF4-FFF2-40B4-BE49-F238E27FC236}">
                  <a16:creationId xmlns:a16="http://schemas.microsoft.com/office/drawing/2014/main" id="{28B1C106-7E68-8DB4-3871-DC6AF0980DEF}"/>
                </a:ext>
              </a:extLst>
            </p:cNvPr>
            <p:cNvSpPr/>
            <p:nvPr/>
          </p:nvSpPr>
          <p:spPr>
            <a:xfrm>
              <a:off x="3500534" y="4299067"/>
              <a:ext cx="925676" cy="8174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Fuente ANID 2023</a:t>
              </a:r>
            </a:p>
          </p:txBody>
        </p:sp>
        <p:sp>
          <p:nvSpPr>
            <p:cNvPr id="73" name="tx58">
              <a:extLst>
                <a:ext uri="{FF2B5EF4-FFF2-40B4-BE49-F238E27FC236}">
                  <a16:creationId xmlns:a16="http://schemas.microsoft.com/office/drawing/2014/main" id="{F74363E1-C7EB-BEBD-0546-DEA0BA12232F}"/>
                </a:ext>
              </a:extLst>
            </p:cNvPr>
            <p:cNvSpPr/>
            <p:nvPr/>
          </p:nvSpPr>
          <p:spPr>
            <a:xfrm>
              <a:off x="3043999" y="4418785"/>
              <a:ext cx="1382211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Datos Sin Información =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61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Proyectos de Investigación</a:t>
            </a:r>
            <a:endParaRPr lang="es-ES" dirty="0"/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63290C2A-CEA8-64DE-4DE2-B00EE6BEEA15}"/>
              </a:ext>
            </a:extLst>
          </p:cNvPr>
          <p:cNvSpPr txBox="1"/>
          <p:nvPr/>
        </p:nvSpPr>
        <p:spPr>
          <a:xfrm>
            <a:off x="7055425" y="2877510"/>
            <a:ext cx="4533238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Administra los instrumentos Fondecyt, con los que busca fortalecer el modelo de investigación de excelencia motivada por la curiosidad en todas las áreas del conocimiento. </a:t>
            </a:r>
          </a:p>
          <a:p>
            <a:pPr algn="just"/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Asimismo, da cuenta del desarrollo de la ciencia global, de las necesidades de investigadores e investigadoras locales y de la madurez del sistema.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10F8BEE-4D31-D0AD-81B3-829813E19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375345"/>
              </p:ext>
            </p:extLst>
          </p:nvPr>
        </p:nvGraphicFramePr>
        <p:xfrm>
          <a:off x="648906" y="1918121"/>
          <a:ext cx="6037645" cy="372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3934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646254" y="953756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Proyectos de Investigación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5B8BE4-B424-F6B3-0D14-4A821FF956B4}"/>
              </a:ext>
            </a:extLst>
          </p:cNvPr>
          <p:cNvSpPr txBox="1"/>
          <p:nvPr/>
        </p:nvSpPr>
        <p:spPr>
          <a:xfrm>
            <a:off x="512611" y="1909963"/>
            <a:ext cx="5750531" cy="289310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Dependiendo del concurso al cual postulen, pueden postular personas naturales que cuenten con las siguientes características: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algn="just"/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Investigadores/as que hayan obtenido su grado académico de doctor en los últimos tres años.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Investigadore/as que hayan obtenido su grado académico de doctor o de especialidad médica en los últimos diez años.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1969BB"/>
              </a:solidFill>
              <a:latin typeface="Verdana"/>
              <a:ea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Investigadore/as consolidados en sus respectivas líneas de investigación</a:t>
            </a:r>
          </a:p>
        </p:txBody>
      </p:sp>
      <p:grpSp>
        <p:nvGrpSpPr>
          <p:cNvPr id="4" name="grp2">
            <a:extLst>
              <a:ext uri="{FF2B5EF4-FFF2-40B4-BE49-F238E27FC236}">
                <a16:creationId xmlns:a16="http://schemas.microsoft.com/office/drawing/2014/main" id="{E8122B2D-AA13-E87C-51F3-16F1712AF266}"/>
              </a:ext>
            </a:extLst>
          </p:cNvPr>
          <p:cNvGrpSpPr/>
          <p:nvPr/>
        </p:nvGrpSpPr>
        <p:grpSpPr>
          <a:xfrm>
            <a:off x="6751423" y="938342"/>
            <a:ext cx="4444401" cy="4187778"/>
            <a:chOff x="457200" y="1200151"/>
            <a:chExt cx="4038600" cy="3394471"/>
          </a:xfrm>
        </p:grpSpPr>
        <p:sp>
          <p:nvSpPr>
            <p:cNvPr id="6" name="pl4">
              <a:extLst>
                <a:ext uri="{FF2B5EF4-FFF2-40B4-BE49-F238E27FC236}">
                  <a16:creationId xmlns:a16="http://schemas.microsoft.com/office/drawing/2014/main" id="{82277734-ADEE-F59E-B1E6-BC7C273D53DB}"/>
                </a:ext>
              </a:extLst>
            </p:cNvPr>
            <p:cNvSpPr/>
            <p:nvPr/>
          </p:nvSpPr>
          <p:spPr>
            <a:xfrm>
              <a:off x="3001171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8" name="pl5">
              <a:extLst>
                <a:ext uri="{FF2B5EF4-FFF2-40B4-BE49-F238E27FC236}">
                  <a16:creationId xmlns:a16="http://schemas.microsoft.com/office/drawing/2014/main" id="{DFA0F430-0194-8000-F523-88A720F2A08A}"/>
                </a:ext>
              </a:extLst>
            </p:cNvPr>
            <p:cNvSpPr/>
            <p:nvPr/>
          </p:nvSpPr>
          <p:spPr>
            <a:xfrm>
              <a:off x="3475078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10" name="pl6">
              <a:extLst>
                <a:ext uri="{FF2B5EF4-FFF2-40B4-BE49-F238E27FC236}">
                  <a16:creationId xmlns:a16="http://schemas.microsoft.com/office/drawing/2014/main" id="{5419CFC8-503D-7E19-CB84-0FEE4C7CAE58}"/>
                </a:ext>
              </a:extLst>
            </p:cNvPr>
            <p:cNvSpPr/>
            <p:nvPr/>
          </p:nvSpPr>
          <p:spPr>
            <a:xfrm>
              <a:off x="3948986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11" name="pl7">
              <a:extLst>
                <a:ext uri="{FF2B5EF4-FFF2-40B4-BE49-F238E27FC236}">
                  <a16:creationId xmlns:a16="http://schemas.microsoft.com/office/drawing/2014/main" id="{971FFB3E-40AC-39D6-590F-B2BFFE7175AF}"/>
                </a:ext>
              </a:extLst>
            </p:cNvPr>
            <p:cNvSpPr/>
            <p:nvPr/>
          </p:nvSpPr>
          <p:spPr>
            <a:xfrm>
              <a:off x="4422893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12" name="pl8">
              <a:extLst>
                <a:ext uri="{FF2B5EF4-FFF2-40B4-BE49-F238E27FC236}">
                  <a16:creationId xmlns:a16="http://schemas.microsoft.com/office/drawing/2014/main" id="{C2008FF1-46B2-443F-65B6-2E09AF2B740A}"/>
                </a:ext>
              </a:extLst>
            </p:cNvPr>
            <p:cNvSpPr/>
            <p:nvPr/>
          </p:nvSpPr>
          <p:spPr>
            <a:xfrm>
              <a:off x="2685075" y="3305636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15" name="pl9">
              <a:extLst>
                <a:ext uri="{FF2B5EF4-FFF2-40B4-BE49-F238E27FC236}">
                  <a16:creationId xmlns:a16="http://schemas.microsoft.com/office/drawing/2014/main" id="{C3952C7F-66F7-CF17-4DE9-4B0A6BB32F26}"/>
                </a:ext>
              </a:extLst>
            </p:cNvPr>
            <p:cNvSpPr/>
            <p:nvPr/>
          </p:nvSpPr>
          <p:spPr>
            <a:xfrm>
              <a:off x="2685075" y="2942083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17" name="pl10">
              <a:extLst>
                <a:ext uri="{FF2B5EF4-FFF2-40B4-BE49-F238E27FC236}">
                  <a16:creationId xmlns:a16="http://schemas.microsoft.com/office/drawing/2014/main" id="{818CB95D-D87F-4427-0EFE-FBF139512965}"/>
                </a:ext>
              </a:extLst>
            </p:cNvPr>
            <p:cNvSpPr/>
            <p:nvPr/>
          </p:nvSpPr>
          <p:spPr>
            <a:xfrm>
              <a:off x="2685075" y="2578530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19" name="pl11">
              <a:extLst>
                <a:ext uri="{FF2B5EF4-FFF2-40B4-BE49-F238E27FC236}">
                  <a16:creationId xmlns:a16="http://schemas.microsoft.com/office/drawing/2014/main" id="{DC55B476-7035-5F07-D55A-279A07658D33}"/>
                </a:ext>
              </a:extLst>
            </p:cNvPr>
            <p:cNvSpPr/>
            <p:nvPr/>
          </p:nvSpPr>
          <p:spPr>
            <a:xfrm>
              <a:off x="2685075" y="2214977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0" name="pl12">
              <a:extLst>
                <a:ext uri="{FF2B5EF4-FFF2-40B4-BE49-F238E27FC236}">
                  <a16:creationId xmlns:a16="http://schemas.microsoft.com/office/drawing/2014/main" id="{B09B2690-2169-0158-2D32-7FACCE165A42}"/>
                </a:ext>
              </a:extLst>
            </p:cNvPr>
            <p:cNvSpPr/>
            <p:nvPr/>
          </p:nvSpPr>
          <p:spPr>
            <a:xfrm>
              <a:off x="2685075" y="1851424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1" name="pl13">
              <a:extLst>
                <a:ext uri="{FF2B5EF4-FFF2-40B4-BE49-F238E27FC236}">
                  <a16:creationId xmlns:a16="http://schemas.microsoft.com/office/drawing/2014/main" id="{AED52B3A-5BF6-DFB6-8667-3FCB787B14C4}"/>
                </a:ext>
              </a:extLst>
            </p:cNvPr>
            <p:cNvSpPr/>
            <p:nvPr/>
          </p:nvSpPr>
          <p:spPr>
            <a:xfrm>
              <a:off x="2685075" y="1487871"/>
              <a:ext cx="1741135" cy="0"/>
            </a:xfrm>
            <a:custGeom>
              <a:avLst/>
              <a:gdLst/>
              <a:ahLst/>
              <a:cxnLst/>
              <a:rect l="0" t="0" r="0" b="0"/>
              <a:pathLst>
                <a:path w="1741135">
                  <a:moveTo>
                    <a:pt x="0" y="0"/>
                  </a:moveTo>
                  <a:lnTo>
                    <a:pt x="1741135" y="0"/>
                  </a:lnTo>
                  <a:lnTo>
                    <a:pt x="174113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2" name="pl14">
              <a:extLst>
                <a:ext uri="{FF2B5EF4-FFF2-40B4-BE49-F238E27FC236}">
                  <a16:creationId xmlns:a16="http://schemas.microsoft.com/office/drawing/2014/main" id="{D67A7F06-8678-AE5A-8474-C2F74DC2A5FF}"/>
                </a:ext>
              </a:extLst>
            </p:cNvPr>
            <p:cNvSpPr/>
            <p:nvPr/>
          </p:nvSpPr>
          <p:spPr>
            <a:xfrm>
              <a:off x="2764217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3" name="pl15">
              <a:extLst>
                <a:ext uri="{FF2B5EF4-FFF2-40B4-BE49-F238E27FC236}">
                  <a16:creationId xmlns:a16="http://schemas.microsoft.com/office/drawing/2014/main" id="{462000A7-B613-A1F9-67EB-A3B06FB120D7}"/>
                </a:ext>
              </a:extLst>
            </p:cNvPr>
            <p:cNvSpPr/>
            <p:nvPr/>
          </p:nvSpPr>
          <p:spPr>
            <a:xfrm>
              <a:off x="3238125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4" name="pl16">
              <a:extLst>
                <a:ext uri="{FF2B5EF4-FFF2-40B4-BE49-F238E27FC236}">
                  <a16:creationId xmlns:a16="http://schemas.microsoft.com/office/drawing/2014/main" id="{10122DB1-FED4-841D-F4B6-128289D12788}"/>
                </a:ext>
              </a:extLst>
            </p:cNvPr>
            <p:cNvSpPr/>
            <p:nvPr/>
          </p:nvSpPr>
          <p:spPr>
            <a:xfrm>
              <a:off x="3712032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5" name="pl17">
              <a:extLst>
                <a:ext uri="{FF2B5EF4-FFF2-40B4-BE49-F238E27FC236}">
                  <a16:creationId xmlns:a16="http://schemas.microsoft.com/office/drawing/2014/main" id="{ABD788AC-F07F-379C-C678-BC894FDCE610}"/>
                </a:ext>
              </a:extLst>
            </p:cNvPr>
            <p:cNvSpPr/>
            <p:nvPr/>
          </p:nvSpPr>
          <p:spPr>
            <a:xfrm>
              <a:off x="4185939" y="1269740"/>
              <a:ext cx="0" cy="2254028"/>
            </a:xfrm>
            <a:custGeom>
              <a:avLst/>
              <a:gdLst/>
              <a:ahLst/>
              <a:cxnLst/>
              <a:rect l="0" t="0" r="0" b="0"/>
              <a:pathLst>
                <a:path h="2254028">
                  <a:moveTo>
                    <a:pt x="0" y="225402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000"/>
            </a:p>
          </p:txBody>
        </p:sp>
        <p:sp>
          <p:nvSpPr>
            <p:cNvPr id="26" name="rc18">
              <a:extLst>
                <a:ext uri="{FF2B5EF4-FFF2-40B4-BE49-F238E27FC236}">
                  <a16:creationId xmlns:a16="http://schemas.microsoft.com/office/drawing/2014/main" id="{64948764-CD88-35FB-ED3E-298C68BB5B5B}"/>
                </a:ext>
              </a:extLst>
            </p:cNvPr>
            <p:cNvSpPr/>
            <p:nvPr/>
          </p:nvSpPr>
          <p:spPr>
            <a:xfrm>
              <a:off x="2764217" y="3305636"/>
              <a:ext cx="241692" cy="163598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27" name="rc19">
              <a:extLst>
                <a:ext uri="{FF2B5EF4-FFF2-40B4-BE49-F238E27FC236}">
                  <a16:creationId xmlns:a16="http://schemas.microsoft.com/office/drawing/2014/main" id="{37C5F6AB-BB22-A0CD-FDC3-FA7C91CCE6F8}"/>
                </a:ext>
              </a:extLst>
            </p:cNvPr>
            <p:cNvSpPr/>
            <p:nvPr/>
          </p:nvSpPr>
          <p:spPr>
            <a:xfrm>
              <a:off x="2764217" y="3142037"/>
              <a:ext cx="175345" cy="163598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28" name="rc20">
              <a:extLst>
                <a:ext uri="{FF2B5EF4-FFF2-40B4-BE49-F238E27FC236}">
                  <a16:creationId xmlns:a16="http://schemas.microsoft.com/office/drawing/2014/main" id="{7F8AA6CD-6549-29D9-3548-69412008B89E}"/>
                </a:ext>
              </a:extLst>
            </p:cNvPr>
            <p:cNvSpPr/>
            <p:nvPr/>
          </p:nvSpPr>
          <p:spPr>
            <a:xfrm>
              <a:off x="2764217" y="2942083"/>
              <a:ext cx="270127" cy="163598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29" name="rc21">
              <a:extLst>
                <a:ext uri="{FF2B5EF4-FFF2-40B4-BE49-F238E27FC236}">
                  <a16:creationId xmlns:a16="http://schemas.microsoft.com/office/drawing/2014/main" id="{9D2FCA8A-410C-D5A7-8E52-092D504DD92C}"/>
                </a:ext>
              </a:extLst>
            </p:cNvPr>
            <p:cNvSpPr/>
            <p:nvPr/>
          </p:nvSpPr>
          <p:spPr>
            <a:xfrm>
              <a:off x="2764217" y="2778484"/>
              <a:ext cx="189562" cy="163598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0" name="rc22">
              <a:extLst>
                <a:ext uri="{FF2B5EF4-FFF2-40B4-BE49-F238E27FC236}">
                  <a16:creationId xmlns:a16="http://schemas.microsoft.com/office/drawing/2014/main" id="{AA7CE908-CC3F-3366-A8D1-B1023F34A397}"/>
                </a:ext>
              </a:extLst>
            </p:cNvPr>
            <p:cNvSpPr/>
            <p:nvPr/>
          </p:nvSpPr>
          <p:spPr>
            <a:xfrm>
              <a:off x="2764217" y="1487871"/>
              <a:ext cx="1582850" cy="163598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1" name="rc23">
              <a:extLst>
                <a:ext uri="{FF2B5EF4-FFF2-40B4-BE49-F238E27FC236}">
                  <a16:creationId xmlns:a16="http://schemas.microsoft.com/office/drawing/2014/main" id="{1EF27824-911E-E968-F1BE-697901A40D39}"/>
                </a:ext>
              </a:extLst>
            </p:cNvPr>
            <p:cNvSpPr/>
            <p:nvPr/>
          </p:nvSpPr>
          <p:spPr>
            <a:xfrm>
              <a:off x="2764217" y="1324272"/>
              <a:ext cx="663470" cy="163598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2" name="rc24">
              <a:extLst>
                <a:ext uri="{FF2B5EF4-FFF2-40B4-BE49-F238E27FC236}">
                  <a16:creationId xmlns:a16="http://schemas.microsoft.com/office/drawing/2014/main" id="{A781C83D-2671-A595-A6C0-0DFEC5F161FD}"/>
                </a:ext>
              </a:extLst>
            </p:cNvPr>
            <p:cNvSpPr/>
            <p:nvPr/>
          </p:nvSpPr>
          <p:spPr>
            <a:xfrm>
              <a:off x="2764217" y="1851424"/>
              <a:ext cx="933597" cy="163598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3" name="rc25">
              <a:extLst>
                <a:ext uri="{FF2B5EF4-FFF2-40B4-BE49-F238E27FC236}">
                  <a16:creationId xmlns:a16="http://schemas.microsoft.com/office/drawing/2014/main" id="{4CD82A66-E81E-229D-726F-1E49CD273187}"/>
                </a:ext>
              </a:extLst>
            </p:cNvPr>
            <p:cNvSpPr/>
            <p:nvPr/>
          </p:nvSpPr>
          <p:spPr>
            <a:xfrm>
              <a:off x="2764217" y="1687825"/>
              <a:ext cx="739295" cy="163598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4" name="rc26">
              <a:extLst>
                <a:ext uri="{FF2B5EF4-FFF2-40B4-BE49-F238E27FC236}">
                  <a16:creationId xmlns:a16="http://schemas.microsoft.com/office/drawing/2014/main" id="{7294D914-78D2-B8A8-AD2F-DA5A9DF884A0}"/>
                </a:ext>
              </a:extLst>
            </p:cNvPr>
            <p:cNvSpPr/>
            <p:nvPr/>
          </p:nvSpPr>
          <p:spPr>
            <a:xfrm>
              <a:off x="2764217" y="2578530"/>
              <a:ext cx="417038" cy="163598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5" name="rc27">
              <a:extLst>
                <a:ext uri="{FF2B5EF4-FFF2-40B4-BE49-F238E27FC236}">
                  <a16:creationId xmlns:a16="http://schemas.microsoft.com/office/drawing/2014/main" id="{943EB3A2-758D-AB95-90A9-D2C605BDE6FC}"/>
                </a:ext>
              </a:extLst>
            </p:cNvPr>
            <p:cNvSpPr/>
            <p:nvPr/>
          </p:nvSpPr>
          <p:spPr>
            <a:xfrm>
              <a:off x="2764217" y="2414931"/>
              <a:ext cx="284344" cy="163598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7" name="rc28">
              <a:extLst>
                <a:ext uri="{FF2B5EF4-FFF2-40B4-BE49-F238E27FC236}">
                  <a16:creationId xmlns:a16="http://schemas.microsoft.com/office/drawing/2014/main" id="{957FC67F-A74E-C2AA-9E7D-B4D5385BF8B0}"/>
                </a:ext>
              </a:extLst>
            </p:cNvPr>
            <p:cNvSpPr/>
            <p:nvPr/>
          </p:nvSpPr>
          <p:spPr>
            <a:xfrm>
              <a:off x="2764217" y="2214977"/>
              <a:ext cx="848294" cy="163598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8" name="rc29">
              <a:extLst>
                <a:ext uri="{FF2B5EF4-FFF2-40B4-BE49-F238E27FC236}">
                  <a16:creationId xmlns:a16="http://schemas.microsoft.com/office/drawing/2014/main" id="{CC583CCE-14A6-EE2E-DDCB-B10256F7E57A}"/>
                </a:ext>
              </a:extLst>
            </p:cNvPr>
            <p:cNvSpPr/>
            <p:nvPr/>
          </p:nvSpPr>
          <p:spPr>
            <a:xfrm>
              <a:off x="2764217" y="2051378"/>
              <a:ext cx="232214" cy="163598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39" name="tx30">
              <a:extLst>
                <a:ext uri="{FF2B5EF4-FFF2-40B4-BE49-F238E27FC236}">
                  <a16:creationId xmlns:a16="http://schemas.microsoft.com/office/drawing/2014/main" id="{90D0FEF0-B565-4F15-A0B5-BAF963F65E6E}"/>
                </a:ext>
              </a:extLst>
            </p:cNvPr>
            <p:cNvSpPr/>
            <p:nvPr/>
          </p:nvSpPr>
          <p:spPr>
            <a:xfrm>
              <a:off x="3189743" y="3331963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57,95%</a:t>
              </a:r>
            </a:p>
          </p:txBody>
        </p:sp>
        <p:sp>
          <p:nvSpPr>
            <p:cNvPr id="40" name="tx31">
              <a:extLst>
                <a:ext uri="{FF2B5EF4-FFF2-40B4-BE49-F238E27FC236}">
                  <a16:creationId xmlns:a16="http://schemas.microsoft.com/office/drawing/2014/main" id="{2573169B-776B-4C66-E21B-5B2560E28BF2}"/>
                </a:ext>
              </a:extLst>
            </p:cNvPr>
            <p:cNvSpPr/>
            <p:nvPr/>
          </p:nvSpPr>
          <p:spPr>
            <a:xfrm>
              <a:off x="3123396" y="3168364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42,05%</a:t>
              </a:r>
            </a:p>
          </p:txBody>
        </p:sp>
        <p:sp>
          <p:nvSpPr>
            <p:cNvPr id="41" name="tx32">
              <a:extLst>
                <a:ext uri="{FF2B5EF4-FFF2-40B4-BE49-F238E27FC236}">
                  <a16:creationId xmlns:a16="http://schemas.microsoft.com/office/drawing/2014/main" id="{6BF84FA5-F5E7-A698-C544-66B7C68B0FD4}"/>
                </a:ext>
              </a:extLst>
            </p:cNvPr>
            <p:cNvSpPr/>
            <p:nvPr/>
          </p:nvSpPr>
          <p:spPr>
            <a:xfrm>
              <a:off x="3218178" y="2968410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58,76%</a:t>
              </a:r>
            </a:p>
          </p:txBody>
        </p:sp>
        <p:sp>
          <p:nvSpPr>
            <p:cNvPr id="42" name="tx33">
              <a:extLst>
                <a:ext uri="{FF2B5EF4-FFF2-40B4-BE49-F238E27FC236}">
                  <a16:creationId xmlns:a16="http://schemas.microsoft.com/office/drawing/2014/main" id="{7F29F6EF-ECDB-FBCF-CC87-0885D943D3FA}"/>
                </a:ext>
              </a:extLst>
            </p:cNvPr>
            <p:cNvSpPr/>
            <p:nvPr/>
          </p:nvSpPr>
          <p:spPr>
            <a:xfrm>
              <a:off x="3137613" y="2804811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41,24%</a:t>
              </a:r>
            </a:p>
          </p:txBody>
        </p:sp>
        <p:sp>
          <p:nvSpPr>
            <p:cNvPr id="43" name="tx34">
              <a:extLst>
                <a:ext uri="{FF2B5EF4-FFF2-40B4-BE49-F238E27FC236}">
                  <a16:creationId xmlns:a16="http://schemas.microsoft.com/office/drawing/2014/main" id="{77061743-FDA9-ADA9-690C-D457DD69B62D}"/>
                </a:ext>
              </a:extLst>
            </p:cNvPr>
            <p:cNvSpPr/>
            <p:nvPr/>
          </p:nvSpPr>
          <p:spPr>
            <a:xfrm>
              <a:off x="4530901" y="1514198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70,46%</a:t>
              </a:r>
            </a:p>
          </p:txBody>
        </p:sp>
        <p:sp>
          <p:nvSpPr>
            <p:cNvPr id="44" name="tx35">
              <a:extLst>
                <a:ext uri="{FF2B5EF4-FFF2-40B4-BE49-F238E27FC236}">
                  <a16:creationId xmlns:a16="http://schemas.microsoft.com/office/drawing/2014/main" id="{FB6EB26A-DF5A-6982-216D-ECCDB9250466}"/>
                </a:ext>
              </a:extLst>
            </p:cNvPr>
            <p:cNvSpPr/>
            <p:nvPr/>
          </p:nvSpPr>
          <p:spPr>
            <a:xfrm>
              <a:off x="3611521" y="1350599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29,54%</a:t>
              </a:r>
            </a:p>
          </p:txBody>
        </p:sp>
        <p:sp>
          <p:nvSpPr>
            <p:cNvPr id="45" name="tx36">
              <a:extLst>
                <a:ext uri="{FF2B5EF4-FFF2-40B4-BE49-F238E27FC236}">
                  <a16:creationId xmlns:a16="http://schemas.microsoft.com/office/drawing/2014/main" id="{BFB52663-F5C0-E80F-C754-7AFEFDC0A95D}"/>
                </a:ext>
              </a:extLst>
            </p:cNvPr>
            <p:cNvSpPr/>
            <p:nvPr/>
          </p:nvSpPr>
          <p:spPr>
            <a:xfrm>
              <a:off x="3881648" y="1877751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55,81%</a:t>
              </a:r>
            </a:p>
          </p:txBody>
        </p:sp>
        <p:sp>
          <p:nvSpPr>
            <p:cNvPr id="46" name="tx37">
              <a:extLst>
                <a:ext uri="{FF2B5EF4-FFF2-40B4-BE49-F238E27FC236}">
                  <a16:creationId xmlns:a16="http://schemas.microsoft.com/office/drawing/2014/main" id="{198837E8-0E22-9353-AF41-8CE0FA9191A5}"/>
                </a:ext>
              </a:extLst>
            </p:cNvPr>
            <p:cNvSpPr/>
            <p:nvPr/>
          </p:nvSpPr>
          <p:spPr>
            <a:xfrm>
              <a:off x="3687346" y="1714152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44,19%</a:t>
              </a:r>
            </a:p>
          </p:txBody>
        </p:sp>
        <p:sp>
          <p:nvSpPr>
            <p:cNvPr id="47" name="tx38">
              <a:extLst>
                <a:ext uri="{FF2B5EF4-FFF2-40B4-BE49-F238E27FC236}">
                  <a16:creationId xmlns:a16="http://schemas.microsoft.com/office/drawing/2014/main" id="{60328E0F-BDEF-0E4C-577E-715C3F632EBE}"/>
                </a:ext>
              </a:extLst>
            </p:cNvPr>
            <p:cNvSpPr/>
            <p:nvPr/>
          </p:nvSpPr>
          <p:spPr>
            <a:xfrm>
              <a:off x="3365089" y="2604857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59,46%</a:t>
              </a:r>
            </a:p>
          </p:txBody>
        </p:sp>
        <p:sp>
          <p:nvSpPr>
            <p:cNvPr id="48" name="tx39">
              <a:extLst>
                <a:ext uri="{FF2B5EF4-FFF2-40B4-BE49-F238E27FC236}">
                  <a16:creationId xmlns:a16="http://schemas.microsoft.com/office/drawing/2014/main" id="{E59EA849-64A7-E98A-9541-9AA96AAF9565}"/>
                </a:ext>
              </a:extLst>
            </p:cNvPr>
            <p:cNvSpPr/>
            <p:nvPr/>
          </p:nvSpPr>
          <p:spPr>
            <a:xfrm>
              <a:off x="3232395" y="2441258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40,54%</a:t>
              </a:r>
            </a:p>
          </p:txBody>
        </p:sp>
        <p:sp>
          <p:nvSpPr>
            <p:cNvPr id="49" name="tx40">
              <a:extLst>
                <a:ext uri="{FF2B5EF4-FFF2-40B4-BE49-F238E27FC236}">
                  <a16:creationId xmlns:a16="http://schemas.microsoft.com/office/drawing/2014/main" id="{DCAB29D8-62EA-C238-04F0-0297555E7EEE}"/>
                </a:ext>
              </a:extLst>
            </p:cNvPr>
            <p:cNvSpPr/>
            <p:nvPr/>
          </p:nvSpPr>
          <p:spPr>
            <a:xfrm>
              <a:off x="3796345" y="2241304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78,51%</a:t>
              </a:r>
            </a:p>
          </p:txBody>
        </p:sp>
        <p:sp>
          <p:nvSpPr>
            <p:cNvPr id="50" name="tx41">
              <a:extLst>
                <a:ext uri="{FF2B5EF4-FFF2-40B4-BE49-F238E27FC236}">
                  <a16:creationId xmlns:a16="http://schemas.microsoft.com/office/drawing/2014/main" id="{0617F2B9-F9B8-9A8B-2B8F-450D89E201C6}"/>
                </a:ext>
              </a:extLst>
            </p:cNvPr>
            <p:cNvSpPr/>
            <p:nvPr/>
          </p:nvSpPr>
          <p:spPr>
            <a:xfrm>
              <a:off x="3180265" y="2077705"/>
              <a:ext cx="367666" cy="94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878787">
                      <a:alpha val="100000"/>
                    </a:srgbClr>
                  </a:solidFill>
                  <a:latin typeface="Arial"/>
                  <a:cs typeface="Arial"/>
                </a:rPr>
                <a:t>21,49%</a:t>
              </a:r>
            </a:p>
          </p:txBody>
        </p:sp>
        <p:sp>
          <p:nvSpPr>
            <p:cNvPr id="51" name="tx42">
              <a:extLst>
                <a:ext uri="{FF2B5EF4-FFF2-40B4-BE49-F238E27FC236}">
                  <a16:creationId xmlns:a16="http://schemas.microsoft.com/office/drawing/2014/main" id="{5BEE1FBB-A122-C63E-53F6-F412ADDFE43A}"/>
                </a:ext>
              </a:extLst>
            </p:cNvPr>
            <p:cNvSpPr/>
            <p:nvPr/>
          </p:nvSpPr>
          <p:spPr>
            <a:xfrm>
              <a:off x="1411420" y="3244081"/>
              <a:ext cx="1211024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AGRÍCOLAS</a:t>
              </a:r>
            </a:p>
          </p:txBody>
        </p:sp>
        <p:sp>
          <p:nvSpPr>
            <p:cNvPr id="52" name="tx43">
              <a:extLst>
                <a:ext uri="{FF2B5EF4-FFF2-40B4-BE49-F238E27FC236}">
                  <a16:creationId xmlns:a16="http://schemas.microsoft.com/office/drawing/2014/main" id="{FC13F01B-CA81-6217-6CAA-983C899C1EA6}"/>
                </a:ext>
              </a:extLst>
            </p:cNvPr>
            <p:cNvSpPr/>
            <p:nvPr/>
          </p:nvSpPr>
          <p:spPr>
            <a:xfrm>
              <a:off x="690983" y="2880528"/>
              <a:ext cx="1931461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MÉDICAS Y DE LA SALUD</a:t>
              </a:r>
            </a:p>
          </p:txBody>
        </p:sp>
        <p:sp>
          <p:nvSpPr>
            <p:cNvPr id="53" name="tx44">
              <a:extLst>
                <a:ext uri="{FF2B5EF4-FFF2-40B4-BE49-F238E27FC236}">
                  <a16:creationId xmlns:a16="http://schemas.microsoft.com/office/drawing/2014/main" id="{EEB980CD-8292-BB33-1DEE-4041311DCFBE}"/>
                </a:ext>
              </a:extLst>
            </p:cNvPr>
            <p:cNvSpPr/>
            <p:nvPr/>
          </p:nvSpPr>
          <p:spPr>
            <a:xfrm>
              <a:off x="1796577" y="2535802"/>
              <a:ext cx="825867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HUMANIDADES</a:t>
              </a:r>
            </a:p>
          </p:txBody>
        </p:sp>
        <p:sp>
          <p:nvSpPr>
            <p:cNvPr id="54" name="tx45">
              <a:extLst>
                <a:ext uri="{FF2B5EF4-FFF2-40B4-BE49-F238E27FC236}">
                  <a16:creationId xmlns:a16="http://schemas.microsoft.com/office/drawing/2014/main" id="{F42B9677-504F-BC8A-1FD4-81870BBA466B}"/>
                </a:ext>
              </a:extLst>
            </p:cNvPr>
            <p:cNvSpPr/>
            <p:nvPr/>
          </p:nvSpPr>
          <p:spPr>
            <a:xfrm>
              <a:off x="1107191" y="2153422"/>
              <a:ext cx="1515253" cy="10155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INGENIERÍA Y TECNOLOGÍA</a:t>
              </a:r>
            </a:p>
          </p:txBody>
        </p:sp>
        <p:sp>
          <p:nvSpPr>
            <p:cNvPr id="55" name="tx46">
              <a:extLst>
                <a:ext uri="{FF2B5EF4-FFF2-40B4-BE49-F238E27FC236}">
                  <a16:creationId xmlns:a16="http://schemas.microsoft.com/office/drawing/2014/main" id="{9917D982-8A19-0C89-FF88-571295E27220}"/>
                </a:ext>
              </a:extLst>
            </p:cNvPr>
            <p:cNvSpPr/>
            <p:nvPr/>
          </p:nvSpPr>
          <p:spPr>
            <a:xfrm>
              <a:off x="1504517" y="1808641"/>
              <a:ext cx="1117927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SOCIALES</a:t>
              </a:r>
            </a:p>
          </p:txBody>
        </p:sp>
        <p:sp>
          <p:nvSpPr>
            <p:cNvPr id="56" name="tx47">
              <a:extLst>
                <a:ext uri="{FF2B5EF4-FFF2-40B4-BE49-F238E27FC236}">
                  <a16:creationId xmlns:a16="http://schemas.microsoft.com/office/drawing/2014/main" id="{6E9B0AA7-4984-D0DC-47E4-45846ECD6C1B}"/>
                </a:ext>
              </a:extLst>
            </p:cNvPr>
            <p:cNvSpPr/>
            <p:nvPr/>
          </p:nvSpPr>
          <p:spPr>
            <a:xfrm>
              <a:off x="1392812" y="1445143"/>
              <a:ext cx="1229632" cy="8272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CIENCIAS NATURALES</a:t>
              </a:r>
            </a:p>
          </p:txBody>
        </p:sp>
        <p:sp>
          <p:nvSpPr>
            <p:cNvPr id="57" name="tx48">
              <a:extLst>
                <a:ext uri="{FF2B5EF4-FFF2-40B4-BE49-F238E27FC236}">
                  <a16:creationId xmlns:a16="http://schemas.microsoft.com/office/drawing/2014/main" id="{DFDF0696-F54B-B6EB-4A89-2840AA744E49}"/>
                </a:ext>
              </a:extLst>
            </p:cNvPr>
            <p:cNvSpPr/>
            <p:nvPr/>
          </p:nvSpPr>
          <p:spPr>
            <a:xfrm>
              <a:off x="2733139" y="3584706"/>
              <a:ext cx="62155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8" name="tx49">
              <a:extLst>
                <a:ext uri="{FF2B5EF4-FFF2-40B4-BE49-F238E27FC236}">
                  <a16:creationId xmlns:a16="http://schemas.microsoft.com/office/drawing/2014/main" id="{E47168D1-1BA2-653E-A3F4-4EFE56C7677D}"/>
                </a:ext>
              </a:extLst>
            </p:cNvPr>
            <p:cNvSpPr/>
            <p:nvPr/>
          </p:nvSpPr>
          <p:spPr>
            <a:xfrm>
              <a:off x="3144891" y="3584706"/>
              <a:ext cx="186466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59" name="tx50">
              <a:extLst>
                <a:ext uri="{FF2B5EF4-FFF2-40B4-BE49-F238E27FC236}">
                  <a16:creationId xmlns:a16="http://schemas.microsoft.com/office/drawing/2014/main" id="{484D5060-0682-0935-1FB2-220E8ABB1897}"/>
                </a:ext>
              </a:extLst>
            </p:cNvPr>
            <p:cNvSpPr/>
            <p:nvPr/>
          </p:nvSpPr>
          <p:spPr>
            <a:xfrm>
              <a:off x="3618799" y="3584706"/>
              <a:ext cx="186466" cy="816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60" name="tx51">
              <a:extLst>
                <a:ext uri="{FF2B5EF4-FFF2-40B4-BE49-F238E27FC236}">
                  <a16:creationId xmlns:a16="http://schemas.microsoft.com/office/drawing/2014/main" id="{1E2E9100-8273-02D5-3F21-C921B9300A7B}"/>
                </a:ext>
              </a:extLst>
            </p:cNvPr>
            <p:cNvSpPr/>
            <p:nvPr/>
          </p:nvSpPr>
          <p:spPr>
            <a:xfrm>
              <a:off x="4092706" y="3584652"/>
              <a:ext cx="186466" cy="8174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61" name="tx52">
              <a:extLst>
                <a:ext uri="{FF2B5EF4-FFF2-40B4-BE49-F238E27FC236}">
                  <a16:creationId xmlns:a16="http://schemas.microsoft.com/office/drawing/2014/main" id="{9AE1A7B2-4781-74A6-7A81-15F4F25D5657}"/>
                </a:ext>
              </a:extLst>
            </p:cNvPr>
            <p:cNvSpPr/>
            <p:nvPr/>
          </p:nvSpPr>
          <p:spPr>
            <a:xfrm rot="-5400000">
              <a:off x="373241" y="2345014"/>
              <a:ext cx="403615" cy="10347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OCDE</a:t>
              </a:r>
            </a:p>
          </p:txBody>
        </p:sp>
        <p:sp>
          <p:nvSpPr>
            <p:cNvPr id="62" name="rc53">
              <a:extLst>
                <a:ext uri="{FF2B5EF4-FFF2-40B4-BE49-F238E27FC236}">
                  <a16:creationId xmlns:a16="http://schemas.microsoft.com/office/drawing/2014/main" id="{6AAEB930-EFA1-7F46-9446-FFCCB6F08ACB}"/>
                </a:ext>
              </a:extLst>
            </p:cNvPr>
            <p:cNvSpPr/>
            <p:nvPr/>
          </p:nvSpPr>
          <p:spPr>
            <a:xfrm>
              <a:off x="2837862" y="4071879"/>
              <a:ext cx="201456" cy="201456"/>
            </a:xfrm>
            <a:prstGeom prst="rect">
              <a:avLst/>
            </a:prstGeom>
            <a:solidFill>
              <a:srgbClr val="FFAC85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63" name="rc54">
              <a:extLst>
                <a:ext uri="{FF2B5EF4-FFF2-40B4-BE49-F238E27FC236}">
                  <a16:creationId xmlns:a16="http://schemas.microsoft.com/office/drawing/2014/main" id="{3684F6B8-D40B-5AD2-E442-0A391DF7CF85}"/>
                </a:ext>
              </a:extLst>
            </p:cNvPr>
            <p:cNvSpPr/>
            <p:nvPr/>
          </p:nvSpPr>
          <p:spPr>
            <a:xfrm>
              <a:off x="3687028" y="4071879"/>
              <a:ext cx="201455" cy="201456"/>
            </a:xfrm>
            <a:prstGeom prst="rect">
              <a:avLst/>
            </a:prstGeom>
            <a:solidFill>
              <a:srgbClr val="E65301">
                <a:alpha val="100000"/>
              </a:srgbClr>
            </a:solidFill>
          </p:spPr>
          <p:txBody>
            <a:bodyPr/>
            <a:lstStyle/>
            <a:p>
              <a:endParaRPr sz="1000"/>
            </a:p>
          </p:txBody>
        </p:sp>
        <p:sp>
          <p:nvSpPr>
            <p:cNvPr id="64" name="tx55">
              <a:extLst>
                <a:ext uri="{FF2B5EF4-FFF2-40B4-BE49-F238E27FC236}">
                  <a16:creationId xmlns:a16="http://schemas.microsoft.com/office/drawing/2014/main" id="{BCAFCDFB-2E18-47FB-96BD-21C9E4A21270}"/>
                </a:ext>
              </a:extLst>
            </p:cNvPr>
            <p:cNvSpPr/>
            <p:nvPr/>
          </p:nvSpPr>
          <p:spPr>
            <a:xfrm>
              <a:off x="3117907" y="4129824"/>
              <a:ext cx="490532" cy="827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HOMBRE</a:t>
              </a:r>
            </a:p>
          </p:txBody>
        </p:sp>
        <p:sp>
          <p:nvSpPr>
            <p:cNvPr id="65" name="tx56">
              <a:extLst>
                <a:ext uri="{FF2B5EF4-FFF2-40B4-BE49-F238E27FC236}">
                  <a16:creationId xmlns:a16="http://schemas.microsoft.com/office/drawing/2014/main" id="{9E53085F-6130-E72C-7D18-10805CA2C3A2}"/>
                </a:ext>
              </a:extLst>
            </p:cNvPr>
            <p:cNvSpPr/>
            <p:nvPr/>
          </p:nvSpPr>
          <p:spPr>
            <a:xfrm>
              <a:off x="3967073" y="4131243"/>
              <a:ext cx="384938" cy="8136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MUJER</a:t>
              </a:r>
            </a:p>
          </p:txBody>
        </p:sp>
        <p:sp>
          <p:nvSpPr>
            <p:cNvPr id="66" name="tx57">
              <a:extLst>
                <a:ext uri="{FF2B5EF4-FFF2-40B4-BE49-F238E27FC236}">
                  <a16:creationId xmlns:a16="http://schemas.microsoft.com/office/drawing/2014/main" id="{5F45A98F-385B-7273-8E12-ABB89B126E70}"/>
                </a:ext>
              </a:extLst>
            </p:cNvPr>
            <p:cNvSpPr/>
            <p:nvPr/>
          </p:nvSpPr>
          <p:spPr>
            <a:xfrm>
              <a:off x="3500534" y="4419767"/>
              <a:ext cx="925676" cy="8174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Fuente ANID 2023</a:t>
              </a: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02AC32EB-FC67-0DE6-D201-6B1214BBDA52}"/>
              </a:ext>
            </a:extLst>
          </p:cNvPr>
          <p:cNvSpPr/>
          <p:nvPr/>
        </p:nvSpPr>
        <p:spPr>
          <a:xfrm>
            <a:off x="512611" y="5680118"/>
            <a:ext cx="2416327" cy="64632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Postdoctorado: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Máx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anual $30.267.000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BEE7E6B-6B19-AB8E-C1C6-7AECE240B7EF}"/>
              </a:ext>
            </a:extLst>
          </p:cNvPr>
          <p:cNvSpPr/>
          <p:nvPr/>
        </p:nvSpPr>
        <p:spPr>
          <a:xfrm>
            <a:off x="3012066" y="5689752"/>
            <a:ext cx="2416327" cy="64632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Iniciación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Máx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anual $30.000.000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3DE057D-DF66-A7F1-3201-756C03D5EF74}"/>
              </a:ext>
            </a:extLst>
          </p:cNvPr>
          <p:cNvSpPr/>
          <p:nvPr/>
        </p:nvSpPr>
        <p:spPr>
          <a:xfrm>
            <a:off x="5534422" y="5689752"/>
            <a:ext cx="2900362" cy="64632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Regular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Máx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anual $57.000.000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671EB60-6DA7-C068-E2C6-5A83F7E973D0}"/>
              </a:ext>
            </a:extLst>
          </p:cNvPr>
          <p:cNvSpPr/>
          <p:nvPr/>
        </p:nvSpPr>
        <p:spPr>
          <a:xfrm>
            <a:off x="8499208" y="5687758"/>
            <a:ext cx="2900362" cy="64632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Exploración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Máx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rPr>
              <a:t> anual $96.000.000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6596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64EB07-1837-EA38-66EA-B423F4FCFEE4}"/>
              </a:ext>
            </a:extLst>
          </p:cNvPr>
          <p:cNvGrpSpPr/>
          <p:nvPr/>
        </p:nvGrpSpPr>
        <p:grpSpPr>
          <a:xfrm>
            <a:off x="4525984" y="0"/>
            <a:ext cx="3091542" cy="228600"/>
            <a:chOff x="4550229" y="247425"/>
            <a:chExt cx="3091542" cy="2286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D7BDDB6-DEF1-7CCD-F7C2-49DB7C56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0229" y="247425"/>
              <a:ext cx="3091542" cy="22859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76123D-5E52-CB9B-C0E4-73618B1D8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747"/>
            <a:stretch/>
          </p:blipFill>
          <p:spPr>
            <a:xfrm>
              <a:off x="4550229" y="247426"/>
              <a:ext cx="1386444" cy="228599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BF3CB5-3E5A-01AB-2255-13AC2C96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80"/>
          <a:stretch/>
        </p:blipFill>
        <p:spPr>
          <a:xfrm>
            <a:off x="0" y="6785073"/>
            <a:ext cx="12192000" cy="8858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783D097-DF13-5824-436B-6A5D1DA5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17" y="328653"/>
            <a:ext cx="11559786" cy="381090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1D87722-E41C-2A5E-A1EE-8D25E98673AA}"/>
              </a:ext>
            </a:extLst>
          </p:cNvPr>
          <p:cNvSpPr/>
          <p:nvPr/>
        </p:nvSpPr>
        <p:spPr>
          <a:xfrm>
            <a:off x="225083" y="228599"/>
            <a:ext cx="11732455" cy="6439487"/>
          </a:xfrm>
          <a:prstGeom prst="roundRect">
            <a:avLst>
              <a:gd name="adj" fmla="val 1176"/>
            </a:avLst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55B381F-96A7-E013-DC34-1BF74DA15784}"/>
              </a:ext>
            </a:extLst>
          </p:cNvPr>
          <p:cNvSpPr txBox="1"/>
          <p:nvPr/>
        </p:nvSpPr>
        <p:spPr>
          <a:xfrm>
            <a:off x="753500" y="1001762"/>
            <a:ext cx="10890112" cy="43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spAutoFit/>
          </a:bodyPr>
          <a:lstStyle>
            <a:lvl1pPr defTabSz="304770">
              <a:lnSpc>
                <a:spcPts val="3600"/>
              </a:lnSpc>
              <a:defRPr sz="3200" spc="-17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MX" sz="2800" dirty="0">
                <a:solidFill>
                  <a:srgbClr val="004677"/>
                </a:solidFill>
                <a:latin typeface="Verdana"/>
                <a:ea typeface="Verdana"/>
              </a:rPr>
              <a:t>Centros e Investigación Asociativa</a:t>
            </a:r>
            <a:endParaRPr lang="es-ES" dirty="0"/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63290C2A-CEA8-64DE-4DE2-B00EE6BEEA15}"/>
              </a:ext>
            </a:extLst>
          </p:cNvPr>
          <p:cNvSpPr txBox="1"/>
          <p:nvPr/>
        </p:nvSpPr>
        <p:spPr>
          <a:xfrm>
            <a:off x="7055425" y="2386930"/>
            <a:ext cx="4533238" cy="289310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ptos"/>
              </a:defRPr>
            </a:lvl9pPr>
          </a:lstStyle>
          <a:p>
            <a:pPr algn="just"/>
            <a:r>
              <a:rPr lang="es-MX" sz="1400" dirty="0">
                <a:solidFill>
                  <a:srgbClr val="1969BB"/>
                </a:solidFill>
                <a:latin typeface="Verdana"/>
                <a:ea typeface="Verdana"/>
              </a:rPr>
              <a:t>Administra programas públicos que fomentan la investigación asociativa que se desarrolla en el país. Se entiende como investigación asociativa a aquella en la cual se conforman equipos de personas (incluyendo investigadores, profesionales de gestión del conocimiento y expertos en transferencia tecnológica, estudiantes, entre otros) que se abocan a realizar esta investigación de manera interdisciplinaria, resolviendo problemas complejos en ciencia y tecnología, enfocados desde distintas perspectivas y apuntando a soluciones amplias.</a:t>
            </a:r>
            <a:endParaRPr lang="es-ES" sz="1400" dirty="0">
              <a:solidFill>
                <a:srgbClr val="1969BB"/>
              </a:solidFill>
              <a:latin typeface="Verdana"/>
              <a:ea typeface="Verdana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10F8BEE-4D31-D0AD-81B3-829813E19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115101"/>
              </p:ext>
            </p:extLst>
          </p:nvPr>
        </p:nvGraphicFramePr>
        <p:xfrm>
          <a:off x="648906" y="1918121"/>
          <a:ext cx="6037645" cy="372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60103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Tema de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8A7FCAE285054B97CB570734C365BB" ma:contentTypeVersion="14" ma:contentTypeDescription="Crear nuevo documento." ma:contentTypeScope="" ma:versionID="ca74cb0a16b53dd28b3e7a6dae99b4a8">
  <xsd:schema xmlns:xsd="http://www.w3.org/2001/XMLSchema" xmlns:xs="http://www.w3.org/2001/XMLSchema" xmlns:p="http://schemas.microsoft.com/office/2006/metadata/properties" xmlns:ns2="acfd04d7-df52-4447-8bf4-f8f6f766c6b2" xmlns:ns3="ca4cc7d6-f4f8-45fd-b76c-ea8f432683d4" targetNamespace="http://schemas.microsoft.com/office/2006/metadata/properties" ma:root="true" ma:fieldsID="6f4c73b65248db4d7f9047fe114d9aaf" ns2:_="" ns3:_="">
    <xsd:import namespace="acfd04d7-df52-4447-8bf4-f8f6f766c6b2"/>
    <xsd:import namespace="ca4cc7d6-f4f8-45fd-b76c-ea8f43268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d04d7-df52-4447-8bf4-f8f6f766c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f889946a-11ce-4a40-85a9-3a6a3c4518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cc7d6-f4f8-45fd-b76c-ea8f43268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657f25f-01e1-4942-949d-b48016748666}" ma:internalName="TaxCatchAll" ma:showField="CatchAllData" ma:web="ca4cc7d6-f4f8-45fd-b76c-ea8f432683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fd04d7-df52-4447-8bf4-f8f6f766c6b2">
      <Terms xmlns="http://schemas.microsoft.com/office/infopath/2007/PartnerControls"/>
    </lcf76f155ced4ddcb4097134ff3c332f>
    <TaxCatchAll xmlns="ca4cc7d6-f4f8-45fd-b76c-ea8f432683d4" xsi:nil="true"/>
  </documentManagement>
</p:properties>
</file>

<file path=customXml/itemProps1.xml><?xml version="1.0" encoding="utf-8"?>
<ds:datastoreItem xmlns:ds="http://schemas.openxmlformats.org/officeDocument/2006/customXml" ds:itemID="{09B5E96F-418F-4843-9002-F22A71F3F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9F225-B885-41BA-9DE8-3F38255793F3}">
  <ds:schemaRefs>
    <ds:schemaRef ds:uri="acfd04d7-df52-4447-8bf4-f8f6f766c6b2"/>
    <ds:schemaRef ds:uri="ca4cc7d6-f4f8-45fd-b76c-ea8f432683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5EC2BD-CFAA-46E8-B61A-57444AADEDCA}">
  <ds:schemaRefs>
    <ds:schemaRef ds:uri="acfd04d7-df52-4447-8bf4-f8f6f766c6b2"/>
    <ds:schemaRef ds:uri="ca4cc7d6-f4f8-45fd-b76c-ea8f432683d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1535</Words>
  <Application>Microsoft Office PowerPoint</Application>
  <PresentationFormat>Panorámica</PresentationFormat>
  <Paragraphs>292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Verdana</vt:lpstr>
      <vt:lpstr>Tema de Office</vt:lpstr>
      <vt:lpstr>IV Jornada de Capacitación y Reflexión Dirigida a Investigadores/as SERPAT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Cristina Bugueno Zulantay</cp:lastModifiedBy>
  <cp:revision>10</cp:revision>
  <dcterms:modified xsi:type="dcterms:W3CDTF">2024-08-30T12:47:59Z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0x010100C88A7FCAE285054B97CB570734C365BB</vt:lpwstr>
  </property>
  <property fmtid="{D5CDD505-2E9C-101B-9397-08002B2CF9AE}" pid="3" name="MediaServiceImageTags">
    <vt:lpwstr/>
  </property>
</Properties>
</file>